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7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6FAFD"/>
    <a:srgbClr val="1E3A63"/>
    <a:srgbClr val="F5FAFD"/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727"/>
  </p:normalViewPr>
  <p:slideViewPr>
    <p:cSldViewPr snapToGrid="0" snapToObjects="1">
      <p:cViewPr varScale="1">
        <p:scale>
          <a:sx n="113" d="100"/>
          <a:sy n="113" d="100"/>
        </p:scale>
        <p:origin x="59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8377DABB-C222-4878-AB35-A930707663CD}"/>
    <pc:docChg chg="addSld modSld">
      <pc:chgData name="James Clegg" userId="c6df1435-7a36-4b38-be4d-16e68e91152f" providerId="ADAL" clId="{8377DABB-C222-4878-AB35-A930707663CD}" dt="2021-03-22T12:39:24.690" v="0"/>
      <pc:docMkLst>
        <pc:docMk/>
      </pc:docMkLst>
      <pc:sldChg chg="add">
        <pc:chgData name="James Clegg" userId="c6df1435-7a36-4b38-be4d-16e68e91152f" providerId="ADAL" clId="{8377DABB-C222-4878-AB35-A930707663CD}" dt="2021-03-22T12:39:24.690" v="0"/>
        <pc:sldMkLst>
          <pc:docMk/>
          <pc:sldMk cId="1128143378" sldId="277"/>
        </pc:sldMkLst>
      </pc:sldChg>
    </pc:docChg>
  </pc:docChgLst>
  <pc:docChgLst>
    <pc:chgData name="James Clegg" userId="c6df1435-7a36-4b38-be4d-16e68e91152f" providerId="ADAL" clId="{1795DA74-B3B4-49DF-9812-E5481918C17E}"/>
    <pc:docChg chg="undo custSel modSld">
      <pc:chgData name="James Clegg" userId="c6df1435-7a36-4b38-be4d-16e68e91152f" providerId="ADAL" clId="{1795DA74-B3B4-49DF-9812-E5481918C17E}" dt="2021-03-22T12:57:38.409" v="12"/>
      <pc:docMkLst>
        <pc:docMk/>
      </pc:docMkLst>
      <pc:sldChg chg="delSp modTransition delAnim">
        <pc:chgData name="James Clegg" userId="c6df1435-7a36-4b38-be4d-16e68e91152f" providerId="ADAL" clId="{1795DA74-B3B4-49DF-9812-E5481918C17E}" dt="2021-03-22T12:57:38.409" v="12"/>
        <pc:sldMkLst>
          <pc:docMk/>
          <pc:sldMk cId="2508909353" sldId="269"/>
        </pc:sldMkLst>
        <pc:picChg chg="del">
          <ac:chgData name="James Clegg" userId="c6df1435-7a36-4b38-be4d-16e68e91152f" providerId="ADAL" clId="{1795DA74-B3B4-49DF-9812-E5481918C17E}" dt="2021-03-22T12:56:54.593" v="0" actId="478"/>
          <ac:picMkLst>
            <pc:docMk/>
            <pc:sldMk cId="2508909353" sldId="269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795DA74-B3B4-49DF-9812-E5481918C17E}" dt="2021-03-22T12:57:38.409" v="12"/>
        <pc:sldMkLst>
          <pc:docMk/>
          <pc:sldMk cId="3672881459" sldId="270"/>
        </pc:sldMkLst>
        <pc:picChg chg="del">
          <ac:chgData name="James Clegg" userId="c6df1435-7a36-4b38-be4d-16e68e91152f" providerId="ADAL" clId="{1795DA74-B3B4-49DF-9812-E5481918C17E}" dt="2021-03-22T12:56:58.908" v="1" actId="478"/>
          <ac:picMkLst>
            <pc:docMk/>
            <pc:sldMk cId="3672881459" sldId="270"/>
            <ac:picMk id="2" creationId="{00000000-0000-0000-0000-000000000000}"/>
          </ac:picMkLst>
        </pc:picChg>
      </pc:sldChg>
      <pc:sldChg chg="delSp modSp modTransition delAnim">
        <pc:chgData name="James Clegg" userId="c6df1435-7a36-4b38-be4d-16e68e91152f" providerId="ADAL" clId="{1795DA74-B3B4-49DF-9812-E5481918C17E}" dt="2021-03-22T12:57:38.409" v="12"/>
        <pc:sldMkLst>
          <pc:docMk/>
          <pc:sldMk cId="1295460344" sldId="271"/>
        </pc:sldMkLst>
        <pc:spChg chg="mod">
          <ac:chgData name="James Clegg" userId="c6df1435-7a36-4b38-be4d-16e68e91152f" providerId="ADAL" clId="{1795DA74-B3B4-49DF-9812-E5481918C17E}" dt="2021-03-22T12:57:09.936" v="4" actId="1076"/>
          <ac:spMkLst>
            <pc:docMk/>
            <pc:sldMk cId="1295460344" sldId="271"/>
            <ac:spMk id="28" creationId="{00000000-0000-0000-0000-000000000000}"/>
          </ac:spMkLst>
        </pc:spChg>
        <pc:picChg chg="del">
          <ac:chgData name="James Clegg" userId="c6df1435-7a36-4b38-be4d-16e68e91152f" providerId="ADAL" clId="{1795DA74-B3B4-49DF-9812-E5481918C17E}" dt="2021-03-22T12:57:02.129" v="2" actId="478"/>
          <ac:picMkLst>
            <pc:docMk/>
            <pc:sldMk cId="1295460344" sldId="27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795DA74-B3B4-49DF-9812-E5481918C17E}" dt="2021-03-22T12:57:38.409" v="12"/>
        <pc:sldMkLst>
          <pc:docMk/>
          <pc:sldMk cId="2954757893" sldId="272"/>
        </pc:sldMkLst>
        <pc:picChg chg="del">
          <ac:chgData name="James Clegg" userId="c6df1435-7a36-4b38-be4d-16e68e91152f" providerId="ADAL" clId="{1795DA74-B3B4-49DF-9812-E5481918C17E}" dt="2021-03-22T12:57:13.737" v="5" actId="478"/>
          <ac:picMkLst>
            <pc:docMk/>
            <pc:sldMk cId="2954757893" sldId="272"/>
            <ac:picMk id="4" creationId="{00000000-0000-0000-0000-000000000000}"/>
          </ac:picMkLst>
        </pc:picChg>
      </pc:sldChg>
      <pc:sldChg chg="delSp modSp modTransition delAnim">
        <pc:chgData name="James Clegg" userId="c6df1435-7a36-4b38-be4d-16e68e91152f" providerId="ADAL" clId="{1795DA74-B3B4-49DF-9812-E5481918C17E}" dt="2021-03-22T12:57:38.409" v="12"/>
        <pc:sldMkLst>
          <pc:docMk/>
          <pc:sldMk cId="446664834" sldId="273"/>
        </pc:sldMkLst>
        <pc:spChg chg="mod">
          <ac:chgData name="James Clegg" userId="c6df1435-7a36-4b38-be4d-16e68e91152f" providerId="ADAL" clId="{1795DA74-B3B4-49DF-9812-E5481918C17E}" dt="2021-03-22T12:57:20.990" v="7" actId="1076"/>
          <ac:spMkLst>
            <pc:docMk/>
            <pc:sldMk cId="446664834" sldId="273"/>
            <ac:spMk id="2" creationId="{9AD4189C-A14B-400F-8A5E-C9650B9B0F3D}"/>
          </ac:spMkLst>
        </pc:spChg>
        <pc:picChg chg="del">
          <ac:chgData name="James Clegg" userId="c6df1435-7a36-4b38-be4d-16e68e91152f" providerId="ADAL" clId="{1795DA74-B3B4-49DF-9812-E5481918C17E}" dt="2021-03-22T12:57:22.566" v="8" actId="478"/>
          <ac:picMkLst>
            <pc:docMk/>
            <pc:sldMk cId="446664834" sldId="273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795DA74-B3B4-49DF-9812-E5481918C17E}" dt="2021-03-22T12:57:38.409" v="12"/>
        <pc:sldMkLst>
          <pc:docMk/>
          <pc:sldMk cId="684271670" sldId="274"/>
        </pc:sldMkLst>
        <pc:picChg chg="del">
          <ac:chgData name="James Clegg" userId="c6df1435-7a36-4b38-be4d-16e68e91152f" providerId="ADAL" clId="{1795DA74-B3B4-49DF-9812-E5481918C17E}" dt="2021-03-22T12:57:25.611" v="9" actId="478"/>
          <ac:picMkLst>
            <pc:docMk/>
            <pc:sldMk cId="684271670" sldId="274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795DA74-B3B4-49DF-9812-E5481918C17E}" dt="2021-03-22T12:57:38.409" v="12"/>
        <pc:sldMkLst>
          <pc:docMk/>
          <pc:sldMk cId="1764465235" sldId="275"/>
        </pc:sldMkLst>
        <pc:picChg chg="del">
          <ac:chgData name="James Clegg" userId="c6df1435-7a36-4b38-be4d-16e68e91152f" providerId="ADAL" clId="{1795DA74-B3B4-49DF-9812-E5481918C17E}" dt="2021-03-22T12:57:28.266" v="10" actId="478"/>
          <ac:picMkLst>
            <pc:docMk/>
            <pc:sldMk cId="1764465235" sldId="275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795DA74-B3B4-49DF-9812-E5481918C17E}" dt="2021-03-22T12:57:38.409" v="12"/>
        <pc:sldMkLst>
          <pc:docMk/>
          <pc:sldMk cId="2148533066" sldId="276"/>
        </pc:sldMkLst>
        <pc:picChg chg="del">
          <ac:chgData name="James Clegg" userId="c6df1435-7a36-4b38-be4d-16e68e91152f" providerId="ADAL" clId="{1795DA74-B3B4-49DF-9812-E5481918C17E}" dt="2021-03-22T12:57:30.503" v="11" actId="478"/>
          <ac:picMkLst>
            <pc:docMk/>
            <pc:sldMk cId="2148533066" sldId="276"/>
            <ac:picMk id="5" creationId="{00000000-0000-0000-0000-000000000000}"/>
          </ac:picMkLst>
        </pc:picChg>
      </pc:sldChg>
      <pc:sldChg chg="modTransition">
        <pc:chgData name="James Clegg" userId="c6df1435-7a36-4b38-be4d-16e68e91152f" providerId="ADAL" clId="{1795DA74-B3B4-49DF-9812-E5481918C17E}" dt="2021-03-22T12:57:38.409" v="12"/>
        <pc:sldMkLst>
          <pc:docMk/>
          <pc:sldMk cId="1128143378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9F2A6-11CC-4D40-9892-FCE833E3A5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99071" y="-105251"/>
            <a:ext cx="563319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>
            <a:extLst>
              <a:ext uri="{FF2B5EF4-FFF2-40B4-BE49-F238E27FC236}">
                <a16:creationId xmlns:a16="http://schemas.microsoft.com/office/drawing/2014/main" id="{E0390E28-6F2E-469E-BB71-C49F02C93C23}"/>
              </a:ext>
            </a:extLst>
          </p:cNvPr>
          <p:cNvSpPr/>
          <p:nvPr/>
        </p:nvSpPr>
        <p:spPr>
          <a:xfrm rot="18937591">
            <a:off x="1538048" y="7560737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F7D3054A-1D7F-409A-A6FF-D0FB03BD2024}"/>
              </a:ext>
            </a:extLst>
          </p:cNvPr>
          <p:cNvSpPr/>
          <p:nvPr/>
        </p:nvSpPr>
        <p:spPr>
          <a:xfrm rot="18937591">
            <a:off x="1250850" y="707758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1AE21A1A-6628-4410-AB24-32B8190768F5}"/>
              </a:ext>
            </a:extLst>
          </p:cNvPr>
          <p:cNvSpPr/>
          <p:nvPr/>
        </p:nvSpPr>
        <p:spPr>
          <a:xfrm rot="18937591">
            <a:off x="764398" y="7108114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8B958211-C2DB-480C-934F-F4B1BD34AC08}"/>
              </a:ext>
            </a:extLst>
          </p:cNvPr>
          <p:cNvSpPr/>
          <p:nvPr/>
        </p:nvSpPr>
        <p:spPr>
          <a:xfrm rot="18937591">
            <a:off x="297717" y="7004464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0966D871-651B-4CC2-A6AB-B9B419C4ABBD}"/>
              </a:ext>
            </a:extLst>
          </p:cNvPr>
          <p:cNvSpPr/>
          <p:nvPr/>
        </p:nvSpPr>
        <p:spPr>
          <a:xfrm rot="18937591">
            <a:off x="740647" y="7514299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54FD1539-F253-4850-B110-897AE7988023}"/>
              </a:ext>
            </a:extLst>
          </p:cNvPr>
          <p:cNvSpPr/>
          <p:nvPr/>
        </p:nvSpPr>
        <p:spPr>
          <a:xfrm rot="18937591">
            <a:off x="4848104" y="7725011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CB15810B-D385-4A7A-ACEB-5F0C1E1FBDCD}"/>
              </a:ext>
            </a:extLst>
          </p:cNvPr>
          <p:cNvSpPr/>
          <p:nvPr/>
        </p:nvSpPr>
        <p:spPr>
          <a:xfrm rot="18937591">
            <a:off x="4323694" y="741291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F1867423-C565-493A-9E64-BC6405020741}"/>
              </a:ext>
            </a:extLst>
          </p:cNvPr>
          <p:cNvSpPr/>
          <p:nvPr/>
        </p:nvSpPr>
        <p:spPr>
          <a:xfrm rot="18937591">
            <a:off x="3763024" y="7083418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DEB9003B-F63E-4939-9431-AFFA92382E13}"/>
              </a:ext>
            </a:extLst>
          </p:cNvPr>
          <p:cNvSpPr/>
          <p:nvPr/>
        </p:nvSpPr>
        <p:spPr>
          <a:xfrm rot="18937591">
            <a:off x="3396638" y="777035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D3F2997C-8A51-4C5A-9B13-72B52AFFA962}"/>
              </a:ext>
            </a:extLst>
          </p:cNvPr>
          <p:cNvSpPr/>
          <p:nvPr/>
        </p:nvSpPr>
        <p:spPr>
          <a:xfrm rot="18937591">
            <a:off x="3647298" y="7527197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74846152-AE1D-404D-8BAD-3F6A71CE4F1B}"/>
              </a:ext>
            </a:extLst>
          </p:cNvPr>
          <p:cNvSpPr/>
          <p:nvPr/>
        </p:nvSpPr>
        <p:spPr>
          <a:xfrm rot="18937591">
            <a:off x="6153185" y="770720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DCA00DFA-68FF-4EC6-B7FC-C195F2A24B8C}"/>
              </a:ext>
            </a:extLst>
          </p:cNvPr>
          <p:cNvSpPr/>
          <p:nvPr/>
        </p:nvSpPr>
        <p:spPr>
          <a:xfrm rot="18937591">
            <a:off x="6043028" y="707730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B2FE4D68-4227-4014-8299-499F0E053448}"/>
              </a:ext>
            </a:extLst>
          </p:cNvPr>
          <p:cNvSpPr/>
          <p:nvPr/>
        </p:nvSpPr>
        <p:spPr>
          <a:xfrm rot="18937591">
            <a:off x="5607479" y="7181238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D7D5FADB-DDD8-44AC-8AD1-CB9471A4C60D}"/>
              </a:ext>
            </a:extLst>
          </p:cNvPr>
          <p:cNvSpPr/>
          <p:nvPr/>
        </p:nvSpPr>
        <p:spPr>
          <a:xfrm rot="18937591">
            <a:off x="5140798" y="7077588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2D9EF051-F559-4A93-A47E-AC6537B1EDBC}"/>
              </a:ext>
            </a:extLst>
          </p:cNvPr>
          <p:cNvSpPr/>
          <p:nvPr/>
        </p:nvSpPr>
        <p:spPr>
          <a:xfrm rot="18937591">
            <a:off x="5327584" y="7551572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245E4B67-666A-4410-9755-1ADDF7712513}"/>
              </a:ext>
            </a:extLst>
          </p:cNvPr>
          <p:cNvSpPr/>
          <p:nvPr/>
        </p:nvSpPr>
        <p:spPr>
          <a:xfrm rot="18937591">
            <a:off x="9228846" y="7549194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2B1C75F4-7B79-4048-B9AF-1962861B1FDD}"/>
              </a:ext>
            </a:extLst>
          </p:cNvPr>
          <p:cNvSpPr/>
          <p:nvPr/>
        </p:nvSpPr>
        <p:spPr>
          <a:xfrm rot="18937591">
            <a:off x="9061780" y="707730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00BD337B-D613-4CB8-8803-DC6E629FCF04}"/>
              </a:ext>
            </a:extLst>
          </p:cNvPr>
          <p:cNvSpPr/>
          <p:nvPr/>
        </p:nvSpPr>
        <p:spPr>
          <a:xfrm rot="18937591">
            <a:off x="8746175" y="7205612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4415EAE6-EFF5-43D0-89F1-0B669A06AEDA}"/>
              </a:ext>
            </a:extLst>
          </p:cNvPr>
          <p:cNvSpPr/>
          <p:nvPr/>
        </p:nvSpPr>
        <p:spPr>
          <a:xfrm rot="18937591">
            <a:off x="7496472" y="7703275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99544AA3-7AA4-4CC8-BE77-2E05368E7B85}"/>
              </a:ext>
            </a:extLst>
          </p:cNvPr>
          <p:cNvSpPr/>
          <p:nvPr/>
        </p:nvSpPr>
        <p:spPr>
          <a:xfrm rot="18937591">
            <a:off x="7921262" y="789837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BED196E5-7CC2-4B38-A169-092A97C8098E}"/>
              </a:ext>
            </a:extLst>
          </p:cNvPr>
          <p:cNvSpPr/>
          <p:nvPr/>
        </p:nvSpPr>
        <p:spPr>
          <a:xfrm rot="18937591">
            <a:off x="7387363" y="7101963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ardrop 24">
            <a:extLst>
              <a:ext uri="{FF2B5EF4-FFF2-40B4-BE49-F238E27FC236}">
                <a16:creationId xmlns:a16="http://schemas.microsoft.com/office/drawing/2014/main" id="{93054D9D-F040-4218-A451-677F8ADAFE8A}"/>
              </a:ext>
            </a:extLst>
          </p:cNvPr>
          <p:cNvSpPr/>
          <p:nvPr/>
        </p:nvSpPr>
        <p:spPr>
          <a:xfrm rot="18937591">
            <a:off x="7106646" y="7358015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ardrop 25">
            <a:extLst>
              <a:ext uri="{FF2B5EF4-FFF2-40B4-BE49-F238E27FC236}">
                <a16:creationId xmlns:a16="http://schemas.microsoft.com/office/drawing/2014/main" id="{FAF8F750-42B0-4F8E-BA99-BE2B3012403B}"/>
              </a:ext>
            </a:extLst>
          </p:cNvPr>
          <p:cNvSpPr/>
          <p:nvPr/>
        </p:nvSpPr>
        <p:spPr>
          <a:xfrm rot="18937591">
            <a:off x="6710145" y="7101962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F26D51B2-D557-4D8A-AB8A-E9F517DC535C}"/>
              </a:ext>
            </a:extLst>
          </p:cNvPr>
          <p:cNvSpPr/>
          <p:nvPr/>
        </p:nvSpPr>
        <p:spPr>
          <a:xfrm rot="18937591">
            <a:off x="8156260" y="7533464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ardrop 27">
            <a:extLst>
              <a:ext uri="{FF2B5EF4-FFF2-40B4-BE49-F238E27FC236}">
                <a16:creationId xmlns:a16="http://schemas.microsoft.com/office/drawing/2014/main" id="{09ACBDC2-1AF4-4FE3-873F-AB83A5D3E31B}"/>
              </a:ext>
            </a:extLst>
          </p:cNvPr>
          <p:cNvSpPr/>
          <p:nvPr/>
        </p:nvSpPr>
        <p:spPr>
          <a:xfrm rot="18937591">
            <a:off x="8111282" y="711104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1387A4EE-C558-4A23-AEC5-5890E5514598}"/>
              </a:ext>
            </a:extLst>
          </p:cNvPr>
          <p:cNvSpPr/>
          <p:nvPr/>
        </p:nvSpPr>
        <p:spPr>
          <a:xfrm rot="18937591">
            <a:off x="6654193" y="7437291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ardrop 29">
            <a:extLst>
              <a:ext uri="{FF2B5EF4-FFF2-40B4-BE49-F238E27FC236}">
                <a16:creationId xmlns:a16="http://schemas.microsoft.com/office/drawing/2014/main" id="{CF5ECC60-22E6-404E-BA86-E1D1547E9584}"/>
              </a:ext>
            </a:extLst>
          </p:cNvPr>
          <p:cNvSpPr/>
          <p:nvPr/>
        </p:nvSpPr>
        <p:spPr>
          <a:xfrm rot="18937591">
            <a:off x="7795677" y="714866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661277BC-0B26-4E64-8630-2A3BE6C7F592}"/>
              </a:ext>
            </a:extLst>
          </p:cNvPr>
          <p:cNvSpPr/>
          <p:nvPr/>
        </p:nvSpPr>
        <p:spPr>
          <a:xfrm rot="18937591">
            <a:off x="7087527" y="7855458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A5AE6179-B867-4770-AB8C-B98DC23FEC6B}"/>
              </a:ext>
            </a:extLst>
          </p:cNvPr>
          <p:cNvSpPr/>
          <p:nvPr/>
        </p:nvSpPr>
        <p:spPr>
          <a:xfrm rot="18937591">
            <a:off x="6515751" y="7981062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4F2F495F-8DAA-489A-BEC1-F41B04E5A8D0}"/>
              </a:ext>
            </a:extLst>
          </p:cNvPr>
          <p:cNvSpPr/>
          <p:nvPr/>
        </p:nvSpPr>
        <p:spPr>
          <a:xfrm rot="18937591">
            <a:off x="2493121" y="7039797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9F323E76-986C-41F4-982D-9228FB9287F9}"/>
              </a:ext>
            </a:extLst>
          </p:cNvPr>
          <p:cNvSpPr/>
          <p:nvPr/>
        </p:nvSpPr>
        <p:spPr>
          <a:xfrm rot="18937591">
            <a:off x="2212404" y="7295849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E5364521-892E-40DF-BE83-1300952DBC61}"/>
              </a:ext>
            </a:extLst>
          </p:cNvPr>
          <p:cNvSpPr/>
          <p:nvPr/>
        </p:nvSpPr>
        <p:spPr>
          <a:xfrm rot="18937591">
            <a:off x="1815903" y="703979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FBE3AB24-C3D5-41B6-8F22-0100F2AB0F9D}"/>
              </a:ext>
            </a:extLst>
          </p:cNvPr>
          <p:cNvSpPr/>
          <p:nvPr/>
        </p:nvSpPr>
        <p:spPr>
          <a:xfrm rot="18937591">
            <a:off x="3298409" y="747845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C87DD5D4-EAE5-4A33-B10D-5E9907377898}"/>
              </a:ext>
            </a:extLst>
          </p:cNvPr>
          <p:cNvSpPr/>
          <p:nvPr/>
        </p:nvSpPr>
        <p:spPr>
          <a:xfrm rot="18937591">
            <a:off x="3001153" y="7037525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ardrop 37">
            <a:extLst>
              <a:ext uri="{FF2B5EF4-FFF2-40B4-BE49-F238E27FC236}">
                <a16:creationId xmlns:a16="http://schemas.microsoft.com/office/drawing/2014/main" id="{667E0258-9800-4244-98FA-2915483A1F22}"/>
              </a:ext>
            </a:extLst>
          </p:cNvPr>
          <p:cNvSpPr/>
          <p:nvPr/>
        </p:nvSpPr>
        <p:spPr>
          <a:xfrm rot="18937591">
            <a:off x="2621191" y="7478449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ardrop 38">
            <a:extLst>
              <a:ext uri="{FF2B5EF4-FFF2-40B4-BE49-F238E27FC236}">
                <a16:creationId xmlns:a16="http://schemas.microsoft.com/office/drawing/2014/main" id="{8C160719-DE7A-49C2-8C8B-49F27BDCF386}"/>
              </a:ext>
            </a:extLst>
          </p:cNvPr>
          <p:cNvSpPr/>
          <p:nvPr/>
        </p:nvSpPr>
        <p:spPr>
          <a:xfrm rot="18937591">
            <a:off x="2318420" y="7682204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ardrop 39">
            <a:extLst>
              <a:ext uri="{FF2B5EF4-FFF2-40B4-BE49-F238E27FC236}">
                <a16:creationId xmlns:a16="http://schemas.microsoft.com/office/drawing/2014/main" id="{25F6E695-FFB0-448D-8F22-9E5B5BC69222}"/>
              </a:ext>
            </a:extLst>
          </p:cNvPr>
          <p:cNvSpPr/>
          <p:nvPr/>
        </p:nvSpPr>
        <p:spPr>
          <a:xfrm rot="18937591">
            <a:off x="2061293" y="7111045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ardrop 40">
            <a:extLst>
              <a:ext uri="{FF2B5EF4-FFF2-40B4-BE49-F238E27FC236}">
                <a16:creationId xmlns:a16="http://schemas.microsoft.com/office/drawing/2014/main" id="{1220DE12-CFAA-415B-A8B9-B978015BD4FC}"/>
              </a:ext>
            </a:extLst>
          </p:cNvPr>
          <p:cNvSpPr/>
          <p:nvPr/>
        </p:nvSpPr>
        <p:spPr>
          <a:xfrm rot="18937591">
            <a:off x="1641202" y="7682203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ardrop 41">
            <a:extLst>
              <a:ext uri="{FF2B5EF4-FFF2-40B4-BE49-F238E27FC236}">
                <a16:creationId xmlns:a16="http://schemas.microsoft.com/office/drawing/2014/main" id="{0B7D5224-D79C-455E-AFD7-8EB2C9D51B6A}"/>
              </a:ext>
            </a:extLst>
          </p:cNvPr>
          <p:cNvSpPr/>
          <p:nvPr/>
        </p:nvSpPr>
        <p:spPr>
          <a:xfrm rot="18937591">
            <a:off x="1102256" y="7478447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ardrop 42">
            <a:extLst>
              <a:ext uri="{FF2B5EF4-FFF2-40B4-BE49-F238E27FC236}">
                <a16:creationId xmlns:a16="http://schemas.microsoft.com/office/drawing/2014/main" id="{6E899EB3-B7C9-416A-A947-23681B9B5FB3}"/>
              </a:ext>
            </a:extLst>
          </p:cNvPr>
          <p:cNvSpPr/>
          <p:nvPr/>
        </p:nvSpPr>
        <p:spPr>
          <a:xfrm rot="18937591">
            <a:off x="561419" y="7209391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ardrop 43">
            <a:extLst>
              <a:ext uri="{FF2B5EF4-FFF2-40B4-BE49-F238E27FC236}">
                <a16:creationId xmlns:a16="http://schemas.microsoft.com/office/drawing/2014/main" id="{E2E83B21-4D80-4FA3-806A-00179BC6D92C}"/>
              </a:ext>
            </a:extLst>
          </p:cNvPr>
          <p:cNvSpPr/>
          <p:nvPr/>
        </p:nvSpPr>
        <p:spPr>
          <a:xfrm rot="18937591">
            <a:off x="158654" y="7824405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ardrop 44">
            <a:extLst>
              <a:ext uri="{FF2B5EF4-FFF2-40B4-BE49-F238E27FC236}">
                <a16:creationId xmlns:a16="http://schemas.microsoft.com/office/drawing/2014/main" id="{89A26CA4-DBCB-4458-B9DB-4C935D64CAF2}"/>
              </a:ext>
            </a:extLst>
          </p:cNvPr>
          <p:cNvSpPr/>
          <p:nvPr/>
        </p:nvSpPr>
        <p:spPr>
          <a:xfrm rot="18937591">
            <a:off x="4624512" y="7101961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ardrop 45">
            <a:extLst>
              <a:ext uri="{FF2B5EF4-FFF2-40B4-BE49-F238E27FC236}">
                <a16:creationId xmlns:a16="http://schemas.microsoft.com/office/drawing/2014/main" id="{1AC2DE34-FDC1-43B6-9E87-6B25F8F209E4}"/>
              </a:ext>
            </a:extLst>
          </p:cNvPr>
          <p:cNvSpPr/>
          <p:nvPr/>
        </p:nvSpPr>
        <p:spPr>
          <a:xfrm rot="18937591">
            <a:off x="4383250" y="7831998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ardrop 46">
            <a:extLst>
              <a:ext uri="{FF2B5EF4-FFF2-40B4-BE49-F238E27FC236}">
                <a16:creationId xmlns:a16="http://schemas.microsoft.com/office/drawing/2014/main" id="{D2809BDC-F6C1-4A35-9FF9-276C2BB689F7}"/>
              </a:ext>
            </a:extLst>
          </p:cNvPr>
          <p:cNvSpPr/>
          <p:nvPr/>
        </p:nvSpPr>
        <p:spPr>
          <a:xfrm rot="18937591">
            <a:off x="4112276" y="7312522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ardrop 47">
            <a:extLst>
              <a:ext uri="{FF2B5EF4-FFF2-40B4-BE49-F238E27FC236}">
                <a16:creationId xmlns:a16="http://schemas.microsoft.com/office/drawing/2014/main" id="{763F2E87-15D8-42DA-A0D0-8E974CBBCF35}"/>
              </a:ext>
            </a:extLst>
          </p:cNvPr>
          <p:cNvSpPr/>
          <p:nvPr/>
        </p:nvSpPr>
        <p:spPr>
          <a:xfrm rot="18937591">
            <a:off x="5825761" y="7525439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ardrop 48">
            <a:extLst>
              <a:ext uri="{FF2B5EF4-FFF2-40B4-BE49-F238E27FC236}">
                <a16:creationId xmlns:a16="http://schemas.microsoft.com/office/drawing/2014/main" id="{2CEFB2EF-1A25-4505-B8DE-310878DF12C6}"/>
              </a:ext>
            </a:extLst>
          </p:cNvPr>
          <p:cNvSpPr/>
          <p:nvPr/>
        </p:nvSpPr>
        <p:spPr>
          <a:xfrm rot="18937591">
            <a:off x="5641985" y="7807623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2FB906BC-0081-4C9E-A406-F65D8F7CA07B}"/>
              </a:ext>
            </a:extLst>
          </p:cNvPr>
          <p:cNvSpPr/>
          <p:nvPr/>
        </p:nvSpPr>
        <p:spPr>
          <a:xfrm rot="18937591">
            <a:off x="5214358" y="794379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ardrop 50">
            <a:extLst>
              <a:ext uri="{FF2B5EF4-FFF2-40B4-BE49-F238E27FC236}">
                <a16:creationId xmlns:a16="http://schemas.microsoft.com/office/drawing/2014/main" id="{1DAB2243-E13A-4C41-963A-107BFC0879B5}"/>
              </a:ext>
            </a:extLst>
          </p:cNvPr>
          <p:cNvSpPr/>
          <p:nvPr/>
        </p:nvSpPr>
        <p:spPr>
          <a:xfrm rot="18937591">
            <a:off x="9570828" y="7526793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ardrop 51">
            <a:extLst>
              <a:ext uri="{FF2B5EF4-FFF2-40B4-BE49-F238E27FC236}">
                <a16:creationId xmlns:a16="http://schemas.microsoft.com/office/drawing/2014/main" id="{14473532-D025-4501-8AA2-4C7BA00C9A33}"/>
              </a:ext>
            </a:extLst>
          </p:cNvPr>
          <p:cNvSpPr/>
          <p:nvPr/>
        </p:nvSpPr>
        <p:spPr>
          <a:xfrm rot="18937591">
            <a:off x="8842178" y="779919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ardrop 52">
            <a:extLst>
              <a:ext uri="{FF2B5EF4-FFF2-40B4-BE49-F238E27FC236}">
                <a16:creationId xmlns:a16="http://schemas.microsoft.com/office/drawing/2014/main" id="{34C30A4F-3FBA-4D8B-BEB8-870B6D3EA5D2}"/>
              </a:ext>
            </a:extLst>
          </p:cNvPr>
          <p:cNvSpPr/>
          <p:nvPr/>
        </p:nvSpPr>
        <p:spPr>
          <a:xfrm rot="18937591">
            <a:off x="8472895" y="721617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ardrop 53">
            <a:extLst>
              <a:ext uri="{FF2B5EF4-FFF2-40B4-BE49-F238E27FC236}">
                <a16:creationId xmlns:a16="http://schemas.microsoft.com/office/drawing/2014/main" id="{FE16E05E-6099-42E8-BD25-4C3B6AB3B1DE}"/>
              </a:ext>
            </a:extLst>
          </p:cNvPr>
          <p:cNvSpPr/>
          <p:nvPr/>
        </p:nvSpPr>
        <p:spPr>
          <a:xfrm rot="18937591">
            <a:off x="1690448" y="7713137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ardrop 54">
            <a:extLst>
              <a:ext uri="{FF2B5EF4-FFF2-40B4-BE49-F238E27FC236}">
                <a16:creationId xmlns:a16="http://schemas.microsoft.com/office/drawing/2014/main" id="{E7BD43F6-F7CC-494A-8416-336A3F45A518}"/>
              </a:ext>
            </a:extLst>
          </p:cNvPr>
          <p:cNvSpPr/>
          <p:nvPr/>
        </p:nvSpPr>
        <p:spPr>
          <a:xfrm rot="18937591">
            <a:off x="1403250" y="722998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ardrop 55">
            <a:extLst>
              <a:ext uri="{FF2B5EF4-FFF2-40B4-BE49-F238E27FC236}">
                <a16:creationId xmlns:a16="http://schemas.microsoft.com/office/drawing/2014/main" id="{DE5D9EEF-6E8A-4E65-A9A8-815AC43B26BD}"/>
              </a:ext>
            </a:extLst>
          </p:cNvPr>
          <p:cNvSpPr/>
          <p:nvPr/>
        </p:nvSpPr>
        <p:spPr>
          <a:xfrm rot="18937591">
            <a:off x="916798" y="7260514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ardrop 56">
            <a:extLst>
              <a:ext uri="{FF2B5EF4-FFF2-40B4-BE49-F238E27FC236}">
                <a16:creationId xmlns:a16="http://schemas.microsoft.com/office/drawing/2014/main" id="{572BFF19-58B6-4261-A7A6-A0F4A3C97ACD}"/>
              </a:ext>
            </a:extLst>
          </p:cNvPr>
          <p:cNvSpPr/>
          <p:nvPr/>
        </p:nvSpPr>
        <p:spPr>
          <a:xfrm rot="18937591">
            <a:off x="450117" y="7156864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ardrop 57">
            <a:extLst>
              <a:ext uri="{FF2B5EF4-FFF2-40B4-BE49-F238E27FC236}">
                <a16:creationId xmlns:a16="http://schemas.microsoft.com/office/drawing/2014/main" id="{C2980557-3501-40D3-9F0E-8B167DA7D617}"/>
              </a:ext>
            </a:extLst>
          </p:cNvPr>
          <p:cNvSpPr/>
          <p:nvPr/>
        </p:nvSpPr>
        <p:spPr>
          <a:xfrm rot="18937591">
            <a:off x="893047" y="7666699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ardrop 58">
            <a:extLst>
              <a:ext uri="{FF2B5EF4-FFF2-40B4-BE49-F238E27FC236}">
                <a16:creationId xmlns:a16="http://schemas.microsoft.com/office/drawing/2014/main" id="{FE4AB830-CE20-478D-9353-1CEE0E0C0BFB}"/>
              </a:ext>
            </a:extLst>
          </p:cNvPr>
          <p:cNvSpPr/>
          <p:nvPr/>
        </p:nvSpPr>
        <p:spPr>
          <a:xfrm rot="18937591">
            <a:off x="5000504" y="7877411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ardrop 59">
            <a:extLst>
              <a:ext uri="{FF2B5EF4-FFF2-40B4-BE49-F238E27FC236}">
                <a16:creationId xmlns:a16="http://schemas.microsoft.com/office/drawing/2014/main" id="{100BE3FF-1E56-40EB-9A26-688C7CB8F1CC}"/>
              </a:ext>
            </a:extLst>
          </p:cNvPr>
          <p:cNvSpPr/>
          <p:nvPr/>
        </p:nvSpPr>
        <p:spPr>
          <a:xfrm rot="18937591">
            <a:off x="4476094" y="756531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ardrop 60">
            <a:extLst>
              <a:ext uri="{FF2B5EF4-FFF2-40B4-BE49-F238E27FC236}">
                <a16:creationId xmlns:a16="http://schemas.microsoft.com/office/drawing/2014/main" id="{B6E528CA-2F73-4CA8-AD6D-6EB4BDA03CDA}"/>
              </a:ext>
            </a:extLst>
          </p:cNvPr>
          <p:cNvSpPr/>
          <p:nvPr/>
        </p:nvSpPr>
        <p:spPr>
          <a:xfrm rot="18937591">
            <a:off x="3915424" y="7235818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ardrop 61">
            <a:extLst>
              <a:ext uri="{FF2B5EF4-FFF2-40B4-BE49-F238E27FC236}">
                <a16:creationId xmlns:a16="http://schemas.microsoft.com/office/drawing/2014/main" id="{805F7BA2-FA9D-415D-9869-4A8C747F70D3}"/>
              </a:ext>
            </a:extLst>
          </p:cNvPr>
          <p:cNvSpPr/>
          <p:nvPr/>
        </p:nvSpPr>
        <p:spPr>
          <a:xfrm rot="18937591">
            <a:off x="3549038" y="792275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ardrop 62">
            <a:extLst>
              <a:ext uri="{FF2B5EF4-FFF2-40B4-BE49-F238E27FC236}">
                <a16:creationId xmlns:a16="http://schemas.microsoft.com/office/drawing/2014/main" id="{683F9477-8BF0-454D-AD43-3BED0E8970E6}"/>
              </a:ext>
            </a:extLst>
          </p:cNvPr>
          <p:cNvSpPr/>
          <p:nvPr/>
        </p:nvSpPr>
        <p:spPr>
          <a:xfrm rot="18937591">
            <a:off x="3799698" y="7679597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ardrop 63">
            <a:extLst>
              <a:ext uri="{FF2B5EF4-FFF2-40B4-BE49-F238E27FC236}">
                <a16:creationId xmlns:a16="http://schemas.microsoft.com/office/drawing/2014/main" id="{5321E282-1343-47E3-AC60-834104B04E54}"/>
              </a:ext>
            </a:extLst>
          </p:cNvPr>
          <p:cNvSpPr/>
          <p:nvPr/>
        </p:nvSpPr>
        <p:spPr>
          <a:xfrm rot="18937591">
            <a:off x="6305585" y="785960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ardrop 64">
            <a:extLst>
              <a:ext uri="{FF2B5EF4-FFF2-40B4-BE49-F238E27FC236}">
                <a16:creationId xmlns:a16="http://schemas.microsoft.com/office/drawing/2014/main" id="{FC4F37FC-C446-4AB5-89DB-A88878977040}"/>
              </a:ext>
            </a:extLst>
          </p:cNvPr>
          <p:cNvSpPr/>
          <p:nvPr/>
        </p:nvSpPr>
        <p:spPr>
          <a:xfrm rot="18937591">
            <a:off x="6195428" y="722970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ardrop 65">
            <a:extLst>
              <a:ext uri="{FF2B5EF4-FFF2-40B4-BE49-F238E27FC236}">
                <a16:creationId xmlns:a16="http://schemas.microsoft.com/office/drawing/2014/main" id="{128E5E9E-86C3-48BB-85D9-DAC22319814B}"/>
              </a:ext>
            </a:extLst>
          </p:cNvPr>
          <p:cNvSpPr/>
          <p:nvPr/>
        </p:nvSpPr>
        <p:spPr>
          <a:xfrm rot="18937591">
            <a:off x="5759879" y="7333638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7404D81-3508-4F45-945E-0ABE3DA5AC39}"/>
              </a:ext>
            </a:extLst>
          </p:cNvPr>
          <p:cNvSpPr/>
          <p:nvPr/>
        </p:nvSpPr>
        <p:spPr>
          <a:xfrm rot="18937591">
            <a:off x="5293198" y="7229988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id="{FDFAD7EF-A440-4B8B-9031-D89784DEFABD}"/>
              </a:ext>
            </a:extLst>
          </p:cNvPr>
          <p:cNvSpPr/>
          <p:nvPr/>
        </p:nvSpPr>
        <p:spPr>
          <a:xfrm rot="18937591">
            <a:off x="5479984" y="7703972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ardrop 68">
            <a:extLst>
              <a:ext uri="{FF2B5EF4-FFF2-40B4-BE49-F238E27FC236}">
                <a16:creationId xmlns:a16="http://schemas.microsoft.com/office/drawing/2014/main" id="{D37040E4-D67E-461E-8F96-6332658BF9B4}"/>
              </a:ext>
            </a:extLst>
          </p:cNvPr>
          <p:cNvSpPr/>
          <p:nvPr/>
        </p:nvSpPr>
        <p:spPr>
          <a:xfrm rot="18937591">
            <a:off x="9381246" y="7701594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ardrop 69">
            <a:extLst>
              <a:ext uri="{FF2B5EF4-FFF2-40B4-BE49-F238E27FC236}">
                <a16:creationId xmlns:a16="http://schemas.microsoft.com/office/drawing/2014/main" id="{1E0C5203-7211-4480-8759-2CC69CBBB26E}"/>
              </a:ext>
            </a:extLst>
          </p:cNvPr>
          <p:cNvSpPr/>
          <p:nvPr/>
        </p:nvSpPr>
        <p:spPr>
          <a:xfrm rot="18937591">
            <a:off x="9214180" y="722970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id="{DFA0B67F-F0A5-4ABB-8D20-2FE8D041B1C8}"/>
              </a:ext>
            </a:extLst>
          </p:cNvPr>
          <p:cNvSpPr/>
          <p:nvPr/>
        </p:nvSpPr>
        <p:spPr>
          <a:xfrm rot="18937591">
            <a:off x="8898575" y="7358012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02A57E09-DBCE-4CE2-B412-591FC2E2CA0B}"/>
              </a:ext>
            </a:extLst>
          </p:cNvPr>
          <p:cNvSpPr/>
          <p:nvPr/>
        </p:nvSpPr>
        <p:spPr>
          <a:xfrm rot="18937591">
            <a:off x="7648872" y="7855675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ardrop 72">
            <a:extLst>
              <a:ext uri="{FF2B5EF4-FFF2-40B4-BE49-F238E27FC236}">
                <a16:creationId xmlns:a16="http://schemas.microsoft.com/office/drawing/2014/main" id="{B45A5E33-B412-4E6F-8155-9274E4972631}"/>
              </a:ext>
            </a:extLst>
          </p:cNvPr>
          <p:cNvSpPr/>
          <p:nvPr/>
        </p:nvSpPr>
        <p:spPr>
          <a:xfrm rot="18937591">
            <a:off x="8073662" y="805077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ardrop 73">
            <a:extLst>
              <a:ext uri="{FF2B5EF4-FFF2-40B4-BE49-F238E27FC236}">
                <a16:creationId xmlns:a16="http://schemas.microsoft.com/office/drawing/2014/main" id="{754F06B7-A361-49BB-8E2D-F8A37D994C47}"/>
              </a:ext>
            </a:extLst>
          </p:cNvPr>
          <p:cNvSpPr/>
          <p:nvPr/>
        </p:nvSpPr>
        <p:spPr>
          <a:xfrm rot="18937591">
            <a:off x="7539763" y="7254363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ardrop 74">
            <a:extLst>
              <a:ext uri="{FF2B5EF4-FFF2-40B4-BE49-F238E27FC236}">
                <a16:creationId xmlns:a16="http://schemas.microsoft.com/office/drawing/2014/main" id="{B4709F76-4EB3-4F5B-8565-F6AC956A3760}"/>
              </a:ext>
            </a:extLst>
          </p:cNvPr>
          <p:cNvSpPr/>
          <p:nvPr/>
        </p:nvSpPr>
        <p:spPr>
          <a:xfrm rot="18937591">
            <a:off x="7259046" y="7510415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ardrop 75">
            <a:extLst>
              <a:ext uri="{FF2B5EF4-FFF2-40B4-BE49-F238E27FC236}">
                <a16:creationId xmlns:a16="http://schemas.microsoft.com/office/drawing/2014/main" id="{B622FFF7-5DCB-41B4-9751-4CC2BFC394FF}"/>
              </a:ext>
            </a:extLst>
          </p:cNvPr>
          <p:cNvSpPr/>
          <p:nvPr/>
        </p:nvSpPr>
        <p:spPr>
          <a:xfrm rot="18937591">
            <a:off x="6862545" y="7254362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ardrop 76">
            <a:extLst>
              <a:ext uri="{FF2B5EF4-FFF2-40B4-BE49-F238E27FC236}">
                <a16:creationId xmlns:a16="http://schemas.microsoft.com/office/drawing/2014/main" id="{82A74F01-5A1E-4DDB-AE28-B217D591FABF}"/>
              </a:ext>
            </a:extLst>
          </p:cNvPr>
          <p:cNvSpPr/>
          <p:nvPr/>
        </p:nvSpPr>
        <p:spPr>
          <a:xfrm rot="18937591">
            <a:off x="8308660" y="7685864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ardrop 77">
            <a:extLst>
              <a:ext uri="{FF2B5EF4-FFF2-40B4-BE49-F238E27FC236}">
                <a16:creationId xmlns:a16="http://schemas.microsoft.com/office/drawing/2014/main" id="{6018C903-B3C6-4446-B153-F688C14E55D0}"/>
              </a:ext>
            </a:extLst>
          </p:cNvPr>
          <p:cNvSpPr/>
          <p:nvPr/>
        </p:nvSpPr>
        <p:spPr>
          <a:xfrm rot="18937591">
            <a:off x="8263682" y="726344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ardrop 78">
            <a:extLst>
              <a:ext uri="{FF2B5EF4-FFF2-40B4-BE49-F238E27FC236}">
                <a16:creationId xmlns:a16="http://schemas.microsoft.com/office/drawing/2014/main" id="{0E039304-1A2A-4545-B356-31755A352489}"/>
              </a:ext>
            </a:extLst>
          </p:cNvPr>
          <p:cNvSpPr/>
          <p:nvPr/>
        </p:nvSpPr>
        <p:spPr>
          <a:xfrm rot="18937591">
            <a:off x="6806593" y="7589691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ardrop 79">
            <a:extLst>
              <a:ext uri="{FF2B5EF4-FFF2-40B4-BE49-F238E27FC236}">
                <a16:creationId xmlns:a16="http://schemas.microsoft.com/office/drawing/2014/main" id="{D94157F0-2691-41F7-8D94-E52716AF3731}"/>
              </a:ext>
            </a:extLst>
          </p:cNvPr>
          <p:cNvSpPr/>
          <p:nvPr/>
        </p:nvSpPr>
        <p:spPr>
          <a:xfrm rot="18937591">
            <a:off x="7948077" y="730106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ardrop 80">
            <a:extLst>
              <a:ext uri="{FF2B5EF4-FFF2-40B4-BE49-F238E27FC236}">
                <a16:creationId xmlns:a16="http://schemas.microsoft.com/office/drawing/2014/main" id="{EEA65B88-D133-479D-A98F-40C865D4FB27}"/>
              </a:ext>
            </a:extLst>
          </p:cNvPr>
          <p:cNvSpPr/>
          <p:nvPr/>
        </p:nvSpPr>
        <p:spPr>
          <a:xfrm rot="18937591">
            <a:off x="7239927" y="8007858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ardrop 81">
            <a:extLst>
              <a:ext uri="{FF2B5EF4-FFF2-40B4-BE49-F238E27FC236}">
                <a16:creationId xmlns:a16="http://schemas.microsoft.com/office/drawing/2014/main" id="{2CB63A86-CD6C-4311-A5F6-5C879ABC9A00}"/>
              </a:ext>
            </a:extLst>
          </p:cNvPr>
          <p:cNvSpPr/>
          <p:nvPr/>
        </p:nvSpPr>
        <p:spPr>
          <a:xfrm rot="18937591">
            <a:off x="6668151" y="8133462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ardrop 82">
            <a:extLst>
              <a:ext uri="{FF2B5EF4-FFF2-40B4-BE49-F238E27FC236}">
                <a16:creationId xmlns:a16="http://schemas.microsoft.com/office/drawing/2014/main" id="{00A6B983-EF76-419A-BEE6-48F18923CAC9}"/>
              </a:ext>
            </a:extLst>
          </p:cNvPr>
          <p:cNvSpPr/>
          <p:nvPr/>
        </p:nvSpPr>
        <p:spPr>
          <a:xfrm rot="18937591">
            <a:off x="2645521" y="7192197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ardrop 83">
            <a:extLst>
              <a:ext uri="{FF2B5EF4-FFF2-40B4-BE49-F238E27FC236}">
                <a16:creationId xmlns:a16="http://schemas.microsoft.com/office/drawing/2014/main" id="{2419046A-CA5A-4744-9290-5F4B222A65F3}"/>
              </a:ext>
            </a:extLst>
          </p:cNvPr>
          <p:cNvSpPr/>
          <p:nvPr/>
        </p:nvSpPr>
        <p:spPr>
          <a:xfrm rot="18937591">
            <a:off x="2364804" y="7448249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ardrop 84">
            <a:extLst>
              <a:ext uri="{FF2B5EF4-FFF2-40B4-BE49-F238E27FC236}">
                <a16:creationId xmlns:a16="http://schemas.microsoft.com/office/drawing/2014/main" id="{5B0221DB-31A8-4B92-B9A7-A11B0A9D97A6}"/>
              </a:ext>
            </a:extLst>
          </p:cNvPr>
          <p:cNvSpPr/>
          <p:nvPr/>
        </p:nvSpPr>
        <p:spPr>
          <a:xfrm rot="18937591">
            <a:off x="1968303" y="719219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ardrop 85">
            <a:extLst>
              <a:ext uri="{FF2B5EF4-FFF2-40B4-BE49-F238E27FC236}">
                <a16:creationId xmlns:a16="http://schemas.microsoft.com/office/drawing/2014/main" id="{379EF3E4-1BF1-4868-AE2C-4DF4101E6709}"/>
              </a:ext>
            </a:extLst>
          </p:cNvPr>
          <p:cNvSpPr/>
          <p:nvPr/>
        </p:nvSpPr>
        <p:spPr>
          <a:xfrm rot="18937591">
            <a:off x="3450809" y="763085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ardrop 86">
            <a:extLst>
              <a:ext uri="{FF2B5EF4-FFF2-40B4-BE49-F238E27FC236}">
                <a16:creationId xmlns:a16="http://schemas.microsoft.com/office/drawing/2014/main" id="{64C3A7F7-0AD1-45E2-9168-1062C55C4076}"/>
              </a:ext>
            </a:extLst>
          </p:cNvPr>
          <p:cNvSpPr/>
          <p:nvPr/>
        </p:nvSpPr>
        <p:spPr>
          <a:xfrm rot="18937591">
            <a:off x="3153553" y="7189925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ardrop 87">
            <a:extLst>
              <a:ext uri="{FF2B5EF4-FFF2-40B4-BE49-F238E27FC236}">
                <a16:creationId xmlns:a16="http://schemas.microsoft.com/office/drawing/2014/main" id="{10336AF8-1B44-4F16-842E-3E1E00F6EB31}"/>
              </a:ext>
            </a:extLst>
          </p:cNvPr>
          <p:cNvSpPr/>
          <p:nvPr/>
        </p:nvSpPr>
        <p:spPr>
          <a:xfrm rot="18937591">
            <a:off x="2773591" y="7630849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ardrop 88">
            <a:extLst>
              <a:ext uri="{FF2B5EF4-FFF2-40B4-BE49-F238E27FC236}">
                <a16:creationId xmlns:a16="http://schemas.microsoft.com/office/drawing/2014/main" id="{5D04AA53-C2FB-4532-A2CE-14EE621B05F5}"/>
              </a:ext>
            </a:extLst>
          </p:cNvPr>
          <p:cNvSpPr/>
          <p:nvPr/>
        </p:nvSpPr>
        <p:spPr>
          <a:xfrm rot="18937591">
            <a:off x="2470820" y="7834604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ardrop 89">
            <a:extLst>
              <a:ext uri="{FF2B5EF4-FFF2-40B4-BE49-F238E27FC236}">
                <a16:creationId xmlns:a16="http://schemas.microsoft.com/office/drawing/2014/main" id="{A8D098E2-C426-4B2E-B868-2BC51906D09B}"/>
              </a:ext>
            </a:extLst>
          </p:cNvPr>
          <p:cNvSpPr/>
          <p:nvPr/>
        </p:nvSpPr>
        <p:spPr>
          <a:xfrm rot="18937591">
            <a:off x="2213693" y="7263445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ardrop 90">
            <a:extLst>
              <a:ext uri="{FF2B5EF4-FFF2-40B4-BE49-F238E27FC236}">
                <a16:creationId xmlns:a16="http://schemas.microsoft.com/office/drawing/2014/main" id="{E6B34A1A-DB9B-404F-8D53-F2107E6480FF}"/>
              </a:ext>
            </a:extLst>
          </p:cNvPr>
          <p:cNvSpPr/>
          <p:nvPr/>
        </p:nvSpPr>
        <p:spPr>
          <a:xfrm rot="18937591">
            <a:off x="1793602" y="7834603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ardrop 91">
            <a:extLst>
              <a:ext uri="{FF2B5EF4-FFF2-40B4-BE49-F238E27FC236}">
                <a16:creationId xmlns:a16="http://schemas.microsoft.com/office/drawing/2014/main" id="{676E29BC-049B-4F32-9390-28A45211E0DE}"/>
              </a:ext>
            </a:extLst>
          </p:cNvPr>
          <p:cNvSpPr/>
          <p:nvPr/>
        </p:nvSpPr>
        <p:spPr>
          <a:xfrm rot="18937591">
            <a:off x="1254656" y="7630847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ardrop 92">
            <a:extLst>
              <a:ext uri="{FF2B5EF4-FFF2-40B4-BE49-F238E27FC236}">
                <a16:creationId xmlns:a16="http://schemas.microsoft.com/office/drawing/2014/main" id="{4CEE1448-9F55-480A-985D-ACCE5063E840}"/>
              </a:ext>
            </a:extLst>
          </p:cNvPr>
          <p:cNvSpPr/>
          <p:nvPr/>
        </p:nvSpPr>
        <p:spPr>
          <a:xfrm rot="18937591">
            <a:off x="713819" y="7361791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ardrop 93">
            <a:extLst>
              <a:ext uri="{FF2B5EF4-FFF2-40B4-BE49-F238E27FC236}">
                <a16:creationId xmlns:a16="http://schemas.microsoft.com/office/drawing/2014/main" id="{C759A6F1-3055-479E-B4DD-9B491CD6E532}"/>
              </a:ext>
            </a:extLst>
          </p:cNvPr>
          <p:cNvSpPr/>
          <p:nvPr/>
        </p:nvSpPr>
        <p:spPr>
          <a:xfrm rot="18937591">
            <a:off x="311054" y="7976805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ardrop 94">
            <a:extLst>
              <a:ext uri="{FF2B5EF4-FFF2-40B4-BE49-F238E27FC236}">
                <a16:creationId xmlns:a16="http://schemas.microsoft.com/office/drawing/2014/main" id="{103D313E-E327-493B-9719-A567B7F6BC6B}"/>
              </a:ext>
            </a:extLst>
          </p:cNvPr>
          <p:cNvSpPr/>
          <p:nvPr/>
        </p:nvSpPr>
        <p:spPr>
          <a:xfrm rot="18937591">
            <a:off x="4776912" y="7254361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ardrop 95">
            <a:extLst>
              <a:ext uri="{FF2B5EF4-FFF2-40B4-BE49-F238E27FC236}">
                <a16:creationId xmlns:a16="http://schemas.microsoft.com/office/drawing/2014/main" id="{3D613E0C-2BB9-4C8A-8913-3C83E6CDE19C}"/>
              </a:ext>
            </a:extLst>
          </p:cNvPr>
          <p:cNvSpPr/>
          <p:nvPr/>
        </p:nvSpPr>
        <p:spPr>
          <a:xfrm rot="18937591">
            <a:off x="4535650" y="7984398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ardrop 96">
            <a:extLst>
              <a:ext uri="{FF2B5EF4-FFF2-40B4-BE49-F238E27FC236}">
                <a16:creationId xmlns:a16="http://schemas.microsoft.com/office/drawing/2014/main" id="{3D0A155A-3C25-4272-AA8B-589419F9AF4D}"/>
              </a:ext>
            </a:extLst>
          </p:cNvPr>
          <p:cNvSpPr/>
          <p:nvPr/>
        </p:nvSpPr>
        <p:spPr>
          <a:xfrm rot="18937591">
            <a:off x="4264676" y="7464922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ardrop 97">
            <a:extLst>
              <a:ext uri="{FF2B5EF4-FFF2-40B4-BE49-F238E27FC236}">
                <a16:creationId xmlns:a16="http://schemas.microsoft.com/office/drawing/2014/main" id="{2EA4BB3B-BF94-48D8-BB55-4208A6FC185C}"/>
              </a:ext>
            </a:extLst>
          </p:cNvPr>
          <p:cNvSpPr/>
          <p:nvPr/>
        </p:nvSpPr>
        <p:spPr>
          <a:xfrm rot="18937591">
            <a:off x="5978161" y="7677839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ardrop 98">
            <a:extLst>
              <a:ext uri="{FF2B5EF4-FFF2-40B4-BE49-F238E27FC236}">
                <a16:creationId xmlns:a16="http://schemas.microsoft.com/office/drawing/2014/main" id="{5940028F-2AC9-4B69-82E8-9BFA990FD22C}"/>
              </a:ext>
            </a:extLst>
          </p:cNvPr>
          <p:cNvSpPr/>
          <p:nvPr/>
        </p:nvSpPr>
        <p:spPr>
          <a:xfrm rot="18937591">
            <a:off x="5794385" y="7960023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ardrop 99">
            <a:extLst>
              <a:ext uri="{FF2B5EF4-FFF2-40B4-BE49-F238E27FC236}">
                <a16:creationId xmlns:a16="http://schemas.microsoft.com/office/drawing/2014/main" id="{0BC5449E-FAA3-464E-9D6B-A5DBE8129AD3}"/>
              </a:ext>
            </a:extLst>
          </p:cNvPr>
          <p:cNvSpPr/>
          <p:nvPr/>
        </p:nvSpPr>
        <p:spPr>
          <a:xfrm rot="18937591">
            <a:off x="5366758" y="809619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ardrop 100">
            <a:extLst>
              <a:ext uri="{FF2B5EF4-FFF2-40B4-BE49-F238E27FC236}">
                <a16:creationId xmlns:a16="http://schemas.microsoft.com/office/drawing/2014/main" id="{AEC4ADEF-D37F-49BC-9425-C5BFEB3EA04A}"/>
              </a:ext>
            </a:extLst>
          </p:cNvPr>
          <p:cNvSpPr/>
          <p:nvPr/>
        </p:nvSpPr>
        <p:spPr>
          <a:xfrm rot="18937591">
            <a:off x="9723228" y="7679193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ardrop 101">
            <a:extLst>
              <a:ext uri="{FF2B5EF4-FFF2-40B4-BE49-F238E27FC236}">
                <a16:creationId xmlns:a16="http://schemas.microsoft.com/office/drawing/2014/main" id="{86B4EF92-475D-495C-870D-AA632A49A8EC}"/>
              </a:ext>
            </a:extLst>
          </p:cNvPr>
          <p:cNvSpPr/>
          <p:nvPr/>
        </p:nvSpPr>
        <p:spPr>
          <a:xfrm rot="18937591">
            <a:off x="8994578" y="7951596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ardrop 102">
            <a:extLst>
              <a:ext uri="{FF2B5EF4-FFF2-40B4-BE49-F238E27FC236}">
                <a16:creationId xmlns:a16="http://schemas.microsoft.com/office/drawing/2014/main" id="{CF02C3C8-7E6B-46D8-9D4B-8353310A3257}"/>
              </a:ext>
            </a:extLst>
          </p:cNvPr>
          <p:cNvSpPr/>
          <p:nvPr/>
        </p:nvSpPr>
        <p:spPr>
          <a:xfrm rot="18937591">
            <a:off x="8625295" y="7368570"/>
            <a:ext cx="184068" cy="178130"/>
          </a:xfrm>
          <a:prstGeom prst="teardrop">
            <a:avLst>
              <a:gd name="adj" fmla="val 16451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EF2F5-1F67-49D1-8C49-546F74BA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92" y="1828571"/>
            <a:ext cx="4889416" cy="2523963"/>
          </a:xfrm>
          <a:prstGeom prst="rect">
            <a:avLst/>
          </a:prstGeom>
        </p:spPr>
      </p:pic>
      <p:sp>
        <p:nvSpPr>
          <p:cNvPr id="104" name="Arc 103">
            <a:extLst>
              <a:ext uri="{FF2B5EF4-FFF2-40B4-BE49-F238E27FC236}">
                <a16:creationId xmlns:a16="http://schemas.microsoft.com/office/drawing/2014/main" id="{C15F8AA8-3534-4783-89E2-D62CB4579C87}"/>
              </a:ext>
            </a:extLst>
          </p:cNvPr>
          <p:cNvSpPr/>
          <p:nvPr/>
        </p:nvSpPr>
        <p:spPr>
          <a:xfrm rot="17148308">
            <a:off x="6640109" y="4675384"/>
            <a:ext cx="3351420" cy="3024248"/>
          </a:xfrm>
          <a:prstGeom prst="arc">
            <a:avLst>
              <a:gd name="adj1" fmla="val 16821728"/>
              <a:gd name="adj2" fmla="val 1759776"/>
            </a:avLst>
          </a:prstGeom>
          <a:ln w="120650">
            <a:solidFill>
              <a:srgbClr val="7030A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Arc 104">
            <a:extLst>
              <a:ext uri="{FF2B5EF4-FFF2-40B4-BE49-F238E27FC236}">
                <a16:creationId xmlns:a16="http://schemas.microsoft.com/office/drawing/2014/main" id="{621E7C6B-B94B-4893-A976-B886C27ACE00}"/>
              </a:ext>
            </a:extLst>
          </p:cNvPr>
          <p:cNvSpPr/>
          <p:nvPr/>
        </p:nvSpPr>
        <p:spPr>
          <a:xfrm rot="17148308">
            <a:off x="6557712" y="4569303"/>
            <a:ext cx="3497457" cy="3156029"/>
          </a:xfrm>
          <a:prstGeom prst="arc">
            <a:avLst>
              <a:gd name="adj1" fmla="val 16660097"/>
              <a:gd name="adj2" fmla="val 1663605"/>
            </a:avLst>
          </a:prstGeom>
          <a:ln w="120650">
            <a:solidFill>
              <a:srgbClr val="4472C4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Arc 105">
            <a:extLst>
              <a:ext uri="{FF2B5EF4-FFF2-40B4-BE49-F238E27FC236}">
                <a16:creationId xmlns:a16="http://schemas.microsoft.com/office/drawing/2014/main" id="{CF46811B-079D-4C6C-9E59-783FE6566F4C}"/>
              </a:ext>
            </a:extLst>
          </p:cNvPr>
          <p:cNvSpPr/>
          <p:nvPr/>
        </p:nvSpPr>
        <p:spPr>
          <a:xfrm rot="17148308">
            <a:off x="6488384" y="4458223"/>
            <a:ext cx="3602730" cy="3251025"/>
          </a:xfrm>
          <a:prstGeom prst="arc">
            <a:avLst>
              <a:gd name="adj1" fmla="val 16458311"/>
              <a:gd name="adj2" fmla="val 1603191"/>
            </a:avLst>
          </a:prstGeom>
          <a:ln w="120650">
            <a:solidFill>
              <a:srgbClr val="70AD47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Arc 106">
            <a:extLst>
              <a:ext uri="{FF2B5EF4-FFF2-40B4-BE49-F238E27FC236}">
                <a16:creationId xmlns:a16="http://schemas.microsoft.com/office/drawing/2014/main" id="{DF4C5677-0F0A-4CE9-AB33-2124877460D1}"/>
              </a:ext>
            </a:extLst>
          </p:cNvPr>
          <p:cNvSpPr/>
          <p:nvPr/>
        </p:nvSpPr>
        <p:spPr>
          <a:xfrm rot="17148308">
            <a:off x="6444350" y="4311218"/>
            <a:ext cx="3694570" cy="3411910"/>
          </a:xfrm>
          <a:prstGeom prst="arc">
            <a:avLst>
              <a:gd name="adj1" fmla="val 16268855"/>
              <a:gd name="adj2" fmla="val 1491399"/>
            </a:avLst>
          </a:prstGeom>
          <a:ln w="120650">
            <a:solidFill>
              <a:srgbClr val="FFC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Arc 107">
            <a:extLst>
              <a:ext uri="{FF2B5EF4-FFF2-40B4-BE49-F238E27FC236}">
                <a16:creationId xmlns:a16="http://schemas.microsoft.com/office/drawing/2014/main" id="{ADACDF17-7DAB-4B9F-B65C-DDF846C0BFA4}"/>
              </a:ext>
            </a:extLst>
          </p:cNvPr>
          <p:cNvSpPr/>
          <p:nvPr/>
        </p:nvSpPr>
        <p:spPr>
          <a:xfrm rot="17148308">
            <a:off x="6445931" y="4137725"/>
            <a:ext cx="3749131" cy="3631412"/>
          </a:xfrm>
          <a:prstGeom prst="arc">
            <a:avLst>
              <a:gd name="adj1" fmla="val 16085126"/>
              <a:gd name="adj2" fmla="val 1360832"/>
            </a:avLst>
          </a:prstGeom>
          <a:ln w="120650">
            <a:solidFill>
              <a:srgbClr val="ED7D31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Arc 108">
            <a:extLst>
              <a:ext uri="{FF2B5EF4-FFF2-40B4-BE49-F238E27FC236}">
                <a16:creationId xmlns:a16="http://schemas.microsoft.com/office/drawing/2014/main" id="{8AE6026D-FA50-4AC2-8252-3EBFC8472B3C}"/>
              </a:ext>
            </a:extLst>
          </p:cNvPr>
          <p:cNvSpPr/>
          <p:nvPr/>
        </p:nvSpPr>
        <p:spPr>
          <a:xfrm rot="17148308">
            <a:off x="6307915" y="4041571"/>
            <a:ext cx="4047811" cy="3917750"/>
          </a:xfrm>
          <a:prstGeom prst="arc">
            <a:avLst>
              <a:gd name="adj1" fmla="val 16124215"/>
              <a:gd name="adj2" fmla="val 1152748"/>
            </a:avLst>
          </a:prstGeom>
          <a:ln w="12065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Partial Circle 109">
            <a:extLst>
              <a:ext uri="{FF2B5EF4-FFF2-40B4-BE49-F238E27FC236}">
                <a16:creationId xmlns:a16="http://schemas.microsoft.com/office/drawing/2014/main" id="{2DCBD3FE-C13C-4B99-BBD2-D20829E10422}"/>
              </a:ext>
            </a:extLst>
          </p:cNvPr>
          <p:cNvSpPr/>
          <p:nvPr/>
        </p:nvSpPr>
        <p:spPr>
          <a:xfrm>
            <a:off x="494106" y="463201"/>
            <a:ext cx="1180390" cy="1208749"/>
          </a:xfrm>
          <a:custGeom>
            <a:avLst/>
            <a:gdLst>
              <a:gd name="connsiteX0" fmla="*/ 1143730 w 1144495"/>
              <a:gd name="connsiteY0" fmla="*/ 542674 h 1144495"/>
              <a:gd name="connsiteX1" fmla="*/ 964112 w 1144495"/>
              <a:gd name="connsiteY1" fmla="*/ 989272 h 1144495"/>
              <a:gd name="connsiteX2" fmla="*/ 507214 w 1144495"/>
              <a:gd name="connsiteY2" fmla="*/ 1140788 h 1144495"/>
              <a:gd name="connsiteX3" fmla="*/ 572248 w 1144495"/>
              <a:gd name="connsiteY3" fmla="*/ 572248 h 1144495"/>
              <a:gd name="connsiteX4" fmla="*/ 1143730 w 1144495"/>
              <a:gd name="connsiteY4" fmla="*/ 542674 h 1144495"/>
              <a:gd name="connsiteX0" fmla="*/ 636516 w 637281"/>
              <a:gd name="connsiteY0" fmla="*/ 83630 h 685454"/>
              <a:gd name="connsiteX1" fmla="*/ 456898 w 637281"/>
              <a:gd name="connsiteY1" fmla="*/ 530228 h 685454"/>
              <a:gd name="connsiteX2" fmla="*/ 0 w 637281"/>
              <a:gd name="connsiteY2" fmla="*/ 681744 h 685454"/>
              <a:gd name="connsiteX3" fmla="*/ 65034 w 637281"/>
              <a:gd name="connsiteY3" fmla="*/ 113204 h 685454"/>
              <a:gd name="connsiteX4" fmla="*/ 636516 w 637281"/>
              <a:gd name="connsiteY4" fmla="*/ 83630 h 685454"/>
              <a:gd name="connsiteX0" fmla="*/ 636516 w 637281"/>
              <a:gd name="connsiteY0" fmla="*/ 73849 h 675673"/>
              <a:gd name="connsiteX1" fmla="*/ 456898 w 637281"/>
              <a:gd name="connsiteY1" fmla="*/ 520447 h 675673"/>
              <a:gd name="connsiteX2" fmla="*/ 0 w 637281"/>
              <a:gd name="connsiteY2" fmla="*/ 671963 h 675673"/>
              <a:gd name="connsiteX3" fmla="*/ 65034 w 637281"/>
              <a:gd name="connsiteY3" fmla="*/ 103423 h 675673"/>
              <a:gd name="connsiteX4" fmla="*/ 636516 w 637281"/>
              <a:gd name="connsiteY4" fmla="*/ 73849 h 675673"/>
              <a:gd name="connsiteX0" fmla="*/ 636516 w 637281"/>
              <a:gd name="connsiteY0" fmla="*/ 57099 h 658923"/>
              <a:gd name="connsiteX1" fmla="*/ 456898 w 637281"/>
              <a:gd name="connsiteY1" fmla="*/ 503697 h 658923"/>
              <a:gd name="connsiteX2" fmla="*/ 0 w 637281"/>
              <a:gd name="connsiteY2" fmla="*/ 655213 h 658923"/>
              <a:gd name="connsiteX3" fmla="*/ 65034 w 637281"/>
              <a:gd name="connsiteY3" fmla="*/ 86673 h 658923"/>
              <a:gd name="connsiteX4" fmla="*/ 636516 w 637281"/>
              <a:gd name="connsiteY4" fmla="*/ 57099 h 658923"/>
              <a:gd name="connsiteX0" fmla="*/ 625424 w 626033"/>
              <a:gd name="connsiteY0" fmla="*/ 49127 h 650363"/>
              <a:gd name="connsiteX1" fmla="*/ 445806 w 626033"/>
              <a:gd name="connsiteY1" fmla="*/ 495725 h 650363"/>
              <a:gd name="connsiteX2" fmla="*/ 9171 w 626033"/>
              <a:gd name="connsiteY2" fmla="*/ 647241 h 650363"/>
              <a:gd name="connsiteX3" fmla="*/ 53942 w 626033"/>
              <a:gd name="connsiteY3" fmla="*/ 78701 h 650363"/>
              <a:gd name="connsiteX4" fmla="*/ 625424 w 626033"/>
              <a:gd name="connsiteY4" fmla="*/ 49127 h 650363"/>
              <a:gd name="connsiteX0" fmla="*/ 631164 w 631773"/>
              <a:gd name="connsiteY0" fmla="*/ 49127 h 650363"/>
              <a:gd name="connsiteX1" fmla="*/ 451546 w 631773"/>
              <a:gd name="connsiteY1" fmla="*/ 495725 h 650363"/>
              <a:gd name="connsiteX2" fmla="*/ 14911 w 631773"/>
              <a:gd name="connsiteY2" fmla="*/ 647241 h 650363"/>
              <a:gd name="connsiteX3" fmla="*/ 59682 w 631773"/>
              <a:gd name="connsiteY3" fmla="*/ 78701 h 650363"/>
              <a:gd name="connsiteX4" fmla="*/ 631164 w 631773"/>
              <a:gd name="connsiteY4" fmla="*/ 49127 h 650363"/>
              <a:gd name="connsiteX0" fmla="*/ 618166 w 618775"/>
              <a:gd name="connsiteY0" fmla="*/ 38153 h 639389"/>
              <a:gd name="connsiteX1" fmla="*/ 438548 w 618775"/>
              <a:gd name="connsiteY1" fmla="*/ 484751 h 639389"/>
              <a:gd name="connsiteX2" fmla="*/ 1913 w 618775"/>
              <a:gd name="connsiteY2" fmla="*/ 636267 h 639389"/>
              <a:gd name="connsiteX3" fmla="*/ 46684 w 618775"/>
              <a:gd name="connsiteY3" fmla="*/ 67727 h 639389"/>
              <a:gd name="connsiteX4" fmla="*/ 618166 w 618775"/>
              <a:gd name="connsiteY4" fmla="*/ 38153 h 639389"/>
              <a:gd name="connsiteX0" fmla="*/ 620616 w 621225"/>
              <a:gd name="connsiteY0" fmla="*/ 37463 h 638699"/>
              <a:gd name="connsiteX1" fmla="*/ 440998 w 621225"/>
              <a:gd name="connsiteY1" fmla="*/ 484061 h 638699"/>
              <a:gd name="connsiteX2" fmla="*/ 4363 w 621225"/>
              <a:gd name="connsiteY2" fmla="*/ 635577 h 638699"/>
              <a:gd name="connsiteX3" fmla="*/ 49134 w 621225"/>
              <a:gd name="connsiteY3" fmla="*/ 67037 h 638699"/>
              <a:gd name="connsiteX4" fmla="*/ 620616 w 621225"/>
              <a:gd name="connsiteY4" fmla="*/ 37463 h 638699"/>
              <a:gd name="connsiteX0" fmla="*/ 616253 w 616862"/>
              <a:gd name="connsiteY0" fmla="*/ 33015 h 634251"/>
              <a:gd name="connsiteX1" fmla="*/ 436635 w 616862"/>
              <a:gd name="connsiteY1" fmla="*/ 479613 h 634251"/>
              <a:gd name="connsiteX2" fmla="*/ 0 w 616862"/>
              <a:gd name="connsiteY2" fmla="*/ 631129 h 634251"/>
              <a:gd name="connsiteX3" fmla="*/ 44771 w 616862"/>
              <a:gd name="connsiteY3" fmla="*/ 62589 h 634251"/>
              <a:gd name="connsiteX4" fmla="*/ 616253 w 616862"/>
              <a:gd name="connsiteY4" fmla="*/ 33015 h 634251"/>
              <a:gd name="connsiteX0" fmla="*/ 616253 w 616862"/>
              <a:gd name="connsiteY0" fmla="*/ 24017 h 625253"/>
              <a:gd name="connsiteX1" fmla="*/ 436635 w 616862"/>
              <a:gd name="connsiteY1" fmla="*/ 470615 h 625253"/>
              <a:gd name="connsiteX2" fmla="*/ 0 w 616862"/>
              <a:gd name="connsiteY2" fmla="*/ 622131 h 625253"/>
              <a:gd name="connsiteX3" fmla="*/ 44771 w 616862"/>
              <a:gd name="connsiteY3" fmla="*/ 53591 h 625253"/>
              <a:gd name="connsiteX4" fmla="*/ 616253 w 616862"/>
              <a:gd name="connsiteY4" fmla="*/ 24017 h 625253"/>
              <a:gd name="connsiteX0" fmla="*/ 628143 w 628752"/>
              <a:gd name="connsiteY0" fmla="*/ 34916 h 636152"/>
              <a:gd name="connsiteX1" fmla="*/ 448525 w 628752"/>
              <a:gd name="connsiteY1" fmla="*/ 481514 h 636152"/>
              <a:gd name="connsiteX2" fmla="*/ 11890 w 628752"/>
              <a:gd name="connsiteY2" fmla="*/ 633030 h 636152"/>
              <a:gd name="connsiteX3" fmla="*/ 56661 w 628752"/>
              <a:gd name="connsiteY3" fmla="*/ 64490 h 636152"/>
              <a:gd name="connsiteX4" fmla="*/ 628143 w 628752"/>
              <a:gd name="connsiteY4" fmla="*/ 34916 h 636152"/>
              <a:gd name="connsiteX0" fmla="*/ 620617 w 621226"/>
              <a:gd name="connsiteY0" fmla="*/ 34916 h 636152"/>
              <a:gd name="connsiteX1" fmla="*/ 440999 w 621226"/>
              <a:gd name="connsiteY1" fmla="*/ 481514 h 636152"/>
              <a:gd name="connsiteX2" fmla="*/ 4364 w 621226"/>
              <a:gd name="connsiteY2" fmla="*/ 633030 h 636152"/>
              <a:gd name="connsiteX3" fmla="*/ 49135 w 621226"/>
              <a:gd name="connsiteY3" fmla="*/ 64490 h 636152"/>
              <a:gd name="connsiteX4" fmla="*/ 620617 w 621226"/>
              <a:gd name="connsiteY4" fmla="*/ 34916 h 63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26" h="636152">
                <a:moveTo>
                  <a:pt x="620617" y="34916"/>
                </a:moveTo>
                <a:cubicBezTo>
                  <a:pt x="629313" y="202949"/>
                  <a:pt x="543708" y="381828"/>
                  <a:pt x="440999" y="481514"/>
                </a:cubicBezTo>
                <a:cubicBezTo>
                  <a:pt x="338290" y="581200"/>
                  <a:pt x="171532" y="652152"/>
                  <a:pt x="4364" y="633030"/>
                </a:cubicBezTo>
                <a:cubicBezTo>
                  <a:pt x="8312" y="443517"/>
                  <a:pt x="-25713" y="146446"/>
                  <a:pt x="49135" y="64490"/>
                </a:cubicBezTo>
                <a:cubicBezTo>
                  <a:pt x="123983" y="-17466"/>
                  <a:pt x="529978" y="-14326"/>
                  <a:pt x="620617" y="349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0091AFB-0C34-4265-B179-692537D2DFF1}"/>
              </a:ext>
            </a:extLst>
          </p:cNvPr>
          <p:cNvSpPr/>
          <p:nvPr/>
        </p:nvSpPr>
        <p:spPr>
          <a:xfrm>
            <a:off x="1833890" y="593822"/>
            <a:ext cx="909032" cy="5293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76CE4FF-614D-40AF-8D59-CD9644AF86FD}"/>
              </a:ext>
            </a:extLst>
          </p:cNvPr>
          <p:cNvSpPr/>
          <p:nvPr/>
        </p:nvSpPr>
        <p:spPr>
          <a:xfrm rot="12065829">
            <a:off x="1730210" y="1216860"/>
            <a:ext cx="909032" cy="5293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D5E2098-48C9-49D8-9A24-F809434B1EC8}"/>
              </a:ext>
            </a:extLst>
          </p:cNvPr>
          <p:cNvSpPr/>
          <p:nvPr/>
        </p:nvSpPr>
        <p:spPr>
          <a:xfrm rot="4409228">
            <a:off x="542468" y="2190052"/>
            <a:ext cx="909032" cy="5293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34FA022-48A2-4D7F-9075-21532EB229BA}"/>
              </a:ext>
            </a:extLst>
          </p:cNvPr>
          <p:cNvSpPr/>
          <p:nvPr/>
        </p:nvSpPr>
        <p:spPr>
          <a:xfrm rot="2417637">
            <a:off x="1301866" y="1827522"/>
            <a:ext cx="909032" cy="5293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1E4D0B1-DD7B-4304-88C3-69D98C24176E}"/>
              </a:ext>
            </a:extLst>
          </p:cNvPr>
          <p:cNvSpPr/>
          <p:nvPr/>
        </p:nvSpPr>
        <p:spPr>
          <a:xfrm rot="832651">
            <a:off x="1738192" y="892847"/>
            <a:ext cx="675658" cy="6608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AA826FC-C13D-43C9-B0EB-D807C33482F5}"/>
              </a:ext>
            </a:extLst>
          </p:cNvPr>
          <p:cNvSpPr/>
          <p:nvPr/>
        </p:nvSpPr>
        <p:spPr>
          <a:xfrm rot="1496922">
            <a:off x="1503947" y="1381425"/>
            <a:ext cx="519476" cy="594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092D9E4-1CF5-45F8-90FE-77F5014AC320}"/>
              </a:ext>
            </a:extLst>
          </p:cNvPr>
          <p:cNvSpPr/>
          <p:nvPr/>
        </p:nvSpPr>
        <p:spPr>
          <a:xfrm rot="3061220">
            <a:off x="980796" y="1899275"/>
            <a:ext cx="675658" cy="6608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1CB1B4B-6FC8-494C-A6B4-72C04A70012D}"/>
              </a:ext>
            </a:extLst>
          </p:cNvPr>
          <p:cNvSpPr/>
          <p:nvPr/>
        </p:nvSpPr>
        <p:spPr>
          <a:xfrm rot="5216225">
            <a:off x="440849" y="1977351"/>
            <a:ext cx="421275" cy="5922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2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2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2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2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2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2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3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3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3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3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3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3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4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8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719001" y="621677"/>
            <a:ext cx="9186999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Jack has recorded the weather each day during March.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What do you notice?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Use the information to create a tally chart.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641" y="2112630"/>
            <a:ext cx="747045" cy="747045"/>
          </a:xfrm>
          <a:prstGeom prst="rect">
            <a:avLst/>
          </a:prstGeom>
        </p:spPr>
      </p:pic>
      <p:sp>
        <p:nvSpPr>
          <p:cNvPr id="4" name="TextBox 40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7810864" y="285967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039" y="1393885"/>
            <a:ext cx="4999289" cy="2730172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43" y="1104444"/>
            <a:ext cx="1459906" cy="1008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89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01" y="621677"/>
            <a:ext cx="3808667" cy="207995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83760"/>
              </p:ext>
            </p:extLst>
          </p:nvPr>
        </p:nvGraphicFramePr>
        <p:xfrm>
          <a:off x="4211782" y="2480583"/>
          <a:ext cx="462318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062">
                  <a:extLst>
                    <a:ext uri="{9D8B030D-6E8A-4147-A177-3AD203B41FA5}">
                      <a16:colId xmlns:a16="http://schemas.microsoft.com/office/drawing/2014/main" val="886089647"/>
                    </a:ext>
                  </a:extLst>
                </a:gridCol>
                <a:gridCol w="1541062">
                  <a:extLst>
                    <a:ext uri="{9D8B030D-6E8A-4147-A177-3AD203B41FA5}">
                      <a16:colId xmlns:a16="http://schemas.microsoft.com/office/drawing/2014/main" val="2498081618"/>
                    </a:ext>
                  </a:extLst>
                </a:gridCol>
                <a:gridCol w="1541062">
                  <a:extLst>
                    <a:ext uri="{9D8B030D-6E8A-4147-A177-3AD203B41FA5}">
                      <a16:colId xmlns:a16="http://schemas.microsoft.com/office/drawing/2014/main" val="3816180024"/>
                    </a:ext>
                  </a:extLst>
                </a:gridCol>
              </a:tblGrid>
              <a:tr h="4540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Weather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Tally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62391"/>
                  </a:ext>
                </a:extLst>
              </a:tr>
              <a:tr h="454082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483393"/>
                  </a:ext>
                </a:extLst>
              </a:tr>
              <a:tr h="454082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453412"/>
                  </a:ext>
                </a:extLst>
              </a:tr>
              <a:tr h="454082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425848"/>
                  </a:ext>
                </a:extLst>
              </a:tr>
              <a:tr h="454082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024921"/>
                  </a:ext>
                </a:extLst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4677569" y="3061673"/>
            <a:ext cx="2493152" cy="2009709"/>
            <a:chOff x="5474329" y="1456411"/>
            <a:chExt cx="2181226" cy="181399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087553" y="1488741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01853" y="1488741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297216" y="1488741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411516" y="1488741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044609" y="1479733"/>
              <a:ext cx="412396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96587" y="2018502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201853" y="2018502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316496" y="2018501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421762" y="2018501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55555" y="1488741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Sun 34"/>
            <p:cNvSpPr/>
            <p:nvPr/>
          </p:nvSpPr>
          <p:spPr>
            <a:xfrm>
              <a:off x="5479145" y="1456411"/>
              <a:ext cx="387362" cy="357280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loud 45"/>
            <p:cNvSpPr/>
            <p:nvPr/>
          </p:nvSpPr>
          <p:spPr>
            <a:xfrm rot="11507228">
              <a:off x="5509732" y="2000339"/>
              <a:ext cx="378030" cy="23464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5556" y="2394766"/>
              <a:ext cx="328802" cy="41100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882068">
              <a:off x="5474329" y="2853301"/>
              <a:ext cx="448835" cy="417100"/>
            </a:xfrm>
            <a:prstGeom prst="rect">
              <a:avLst/>
            </a:prstGeom>
          </p:spPr>
        </p:pic>
        <p:cxnSp>
          <p:nvCxnSpPr>
            <p:cNvPr id="49" name="Straight Connector 48"/>
            <p:cNvCxnSpPr/>
            <p:nvPr/>
          </p:nvCxnSpPr>
          <p:spPr>
            <a:xfrm>
              <a:off x="6519551" y="1503453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633851" y="1503453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729214" y="1503453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843514" y="1503453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476607" y="1494445"/>
              <a:ext cx="412396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519551" y="2027510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633851" y="2027510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729214" y="2027510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843514" y="2027510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476607" y="2018502"/>
              <a:ext cx="412396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96587" y="2458024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201853" y="2458024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563828" y="2946757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669094" y="2946757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83737" y="2946756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539862" y="2449723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654162" y="2449723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749525" y="2449723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863825" y="2449723"/>
              <a:ext cx="0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496918" y="2440715"/>
              <a:ext cx="412396" cy="2436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2" name="Rectangle 91"/>
          <p:cNvSpPr/>
          <p:nvPr/>
        </p:nvSpPr>
        <p:spPr>
          <a:xfrm>
            <a:off x="7905002" y="3061673"/>
            <a:ext cx="637309" cy="353690"/>
          </a:xfrm>
          <a:prstGeom prst="rect">
            <a:avLst/>
          </a:prstGeom>
          <a:solidFill>
            <a:srgbClr val="F5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7707284" y="3567763"/>
            <a:ext cx="637309" cy="353690"/>
          </a:xfrm>
          <a:prstGeom prst="rect">
            <a:avLst/>
          </a:prstGeom>
          <a:solidFill>
            <a:srgbClr val="F5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7509566" y="4073853"/>
            <a:ext cx="637309" cy="353690"/>
          </a:xfrm>
          <a:prstGeom prst="rect">
            <a:avLst/>
          </a:prstGeom>
          <a:solidFill>
            <a:srgbClr val="F5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7707284" y="4670921"/>
            <a:ext cx="637309" cy="353690"/>
          </a:xfrm>
          <a:prstGeom prst="rect">
            <a:avLst/>
          </a:prstGeom>
          <a:solidFill>
            <a:srgbClr val="F5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75" y="1806115"/>
            <a:ext cx="1459906" cy="1008186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>
          <a:xfrm>
            <a:off x="6276290" y="4715091"/>
            <a:ext cx="0" cy="269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728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  <p:bldP spid="95" grpId="0" animBg="1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713663" y="557433"/>
            <a:ext cx="918699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Jack is using his tally chart to create a pictogram.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12469"/>
              </p:ext>
            </p:extLst>
          </p:nvPr>
        </p:nvGraphicFramePr>
        <p:xfrm>
          <a:off x="1131387" y="3021155"/>
          <a:ext cx="4410431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849">
                  <a:extLst>
                    <a:ext uri="{9D8B030D-6E8A-4147-A177-3AD203B41FA5}">
                      <a16:colId xmlns:a16="http://schemas.microsoft.com/office/drawing/2014/main" val="1158947443"/>
                    </a:ext>
                  </a:extLst>
                </a:gridCol>
                <a:gridCol w="2992582">
                  <a:extLst>
                    <a:ext uri="{9D8B030D-6E8A-4147-A177-3AD203B41FA5}">
                      <a16:colId xmlns:a16="http://schemas.microsoft.com/office/drawing/2014/main" val="655446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Weather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3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5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19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6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274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95680" y="2513555"/>
                <a:ext cx="3012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Key   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b="0" i="0" dirty="0"/>
                  <a:t> 2</a:t>
                </a:r>
                <a:r>
                  <a:rPr lang="en-GB" sz="2400" dirty="0"/>
                  <a:t> days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680" y="2513555"/>
                <a:ext cx="3012141" cy="461665"/>
              </a:xfrm>
              <a:prstGeom prst="rect">
                <a:avLst/>
              </a:prstGeom>
              <a:blipFill>
                <a:blip r:embed="rId8"/>
                <a:stretch>
                  <a:fillRect l="-323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188685" y="2582387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883842" y="3545004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275474" y="3545004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667106" y="3545004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058738" y="3545004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450370" y="3545004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842002" y="3545004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883842" y="3999702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883842" y="4454400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684363" y="4456563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275474" y="4012743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660357" y="4012743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045240" y="4012743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2744" y="4456689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252063" y="4438563"/>
            <a:ext cx="248348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459486" y="4030869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628805" y="4012743"/>
            <a:ext cx="248348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116" y="1133794"/>
            <a:ext cx="2693491" cy="1637981"/>
          </a:xfrm>
          <a:prstGeom prst="rect">
            <a:avLst/>
          </a:prstGeom>
        </p:spPr>
      </p:pic>
      <p:sp>
        <p:nvSpPr>
          <p:cNvPr id="29" name="Sun 28"/>
          <p:cNvSpPr/>
          <p:nvPr/>
        </p:nvSpPr>
        <p:spPr>
          <a:xfrm>
            <a:off x="1694085" y="3538748"/>
            <a:ext cx="442757" cy="395828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loud 29"/>
          <p:cNvSpPr/>
          <p:nvPr/>
        </p:nvSpPr>
        <p:spPr>
          <a:xfrm rot="11507228">
            <a:off x="1716081" y="4034174"/>
            <a:ext cx="432090" cy="259963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9127" y="4418554"/>
            <a:ext cx="356552" cy="43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82068">
            <a:off x="1677469" y="4923928"/>
            <a:ext cx="385297" cy="3470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4331" y="4603412"/>
            <a:ext cx="747045" cy="747045"/>
          </a:xfrm>
          <a:prstGeom prst="rect">
            <a:avLst/>
          </a:prstGeom>
        </p:spPr>
      </p:pic>
      <p:sp>
        <p:nvSpPr>
          <p:cNvPr id="34" name="TextBox 40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6642717" y="470856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85" y="489182"/>
            <a:ext cx="1459906" cy="100818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11086" y="3527004"/>
            <a:ext cx="248348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290236" y="4454400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2883842" y="4911497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290236" y="4911497"/>
            <a:ext cx="324000" cy="32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947869" y="1687767"/>
            <a:ext cx="5998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Can you complete the pictogram?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4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4" grpId="0"/>
      <p:bldP spid="34" grpId="1"/>
      <p:bldP spid="35" grpId="0" animBg="1"/>
      <p:bldP spid="36" grpId="0" animBg="1"/>
      <p:bldP spid="37" grpId="0" animBg="1"/>
      <p:bldP spid="38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713663" y="557433"/>
            <a:ext cx="9186999" cy="5232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Jack uses his tally chart to create a bar chart.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16" y="1133794"/>
            <a:ext cx="2693491" cy="16379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5484E4-C96D-4369-9479-B8800F02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277" y="3760222"/>
            <a:ext cx="747045" cy="747045"/>
          </a:xfrm>
          <a:prstGeom prst="rect">
            <a:avLst/>
          </a:prstGeom>
        </p:spPr>
      </p:pic>
      <p:sp>
        <p:nvSpPr>
          <p:cNvPr id="34" name="TextBox 40">
            <a:extLst>
              <a:ext uri="{FF2B5EF4-FFF2-40B4-BE49-F238E27FC236}">
                <a16:creationId xmlns:a16="http://schemas.microsoft.com/office/drawing/2014/main" id="{8C3DBBA1-EDA7-4139-A438-BF681231F5AF}"/>
              </a:ext>
            </a:extLst>
          </p:cNvPr>
          <p:cNvSpPr txBox="1"/>
          <p:nvPr/>
        </p:nvSpPr>
        <p:spPr>
          <a:xfrm>
            <a:off x="713663" y="386537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3663" y="4796729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/>
              <a:t>Can you complete the bar chart?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85" y="557433"/>
            <a:ext cx="1459906" cy="1008186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293543" y="1855081"/>
            <a:ext cx="4063818" cy="2540000"/>
            <a:chOff x="4065246" y="1394856"/>
            <a:chExt cx="4063818" cy="25400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263583" y="3934854"/>
              <a:ext cx="38530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253215" y="1394856"/>
              <a:ext cx="10368" cy="25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075614" y="3524516"/>
              <a:ext cx="1879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75614" y="3114179"/>
              <a:ext cx="1879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075614" y="2703842"/>
              <a:ext cx="1879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065246" y="2293505"/>
              <a:ext cx="1879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065246" y="1883168"/>
              <a:ext cx="1879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075614" y="3934854"/>
              <a:ext cx="1879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276042" y="3527720"/>
              <a:ext cx="385302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276042" y="3114179"/>
              <a:ext cx="385302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276041" y="2703842"/>
              <a:ext cx="385302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263582" y="2293505"/>
              <a:ext cx="385302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263582" y="1881465"/>
              <a:ext cx="385302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065246" y="1483118"/>
              <a:ext cx="1879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263582" y="1483118"/>
              <a:ext cx="385302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027186" y="41228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71695" y="167473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857182" y="2136398"/>
            <a:ext cx="606239" cy="225868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9" name="Rectangle 58"/>
          <p:cNvSpPr/>
          <p:nvPr/>
        </p:nvSpPr>
        <p:spPr>
          <a:xfrm>
            <a:off x="5838562" y="2522138"/>
            <a:ext cx="606239" cy="187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0" name="Rectangle 59"/>
          <p:cNvSpPr/>
          <p:nvPr/>
        </p:nvSpPr>
        <p:spPr>
          <a:xfrm>
            <a:off x="6841443" y="2985323"/>
            <a:ext cx="606239" cy="1409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" name="Rectangle 60"/>
          <p:cNvSpPr/>
          <p:nvPr/>
        </p:nvSpPr>
        <p:spPr>
          <a:xfrm>
            <a:off x="7670526" y="3574404"/>
            <a:ext cx="606239" cy="82067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2" name="TextBox 61"/>
          <p:cNvSpPr txBox="1"/>
          <p:nvPr/>
        </p:nvSpPr>
        <p:spPr>
          <a:xfrm>
            <a:off x="3871695" y="20604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27186" y="24636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7186" y="28711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27186" y="33022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27186" y="36918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98909" y="1192652"/>
            <a:ext cx="475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March Weather </a:t>
            </a:r>
          </a:p>
        </p:txBody>
      </p:sp>
      <p:sp>
        <p:nvSpPr>
          <p:cNvPr id="72" name="Sun 71"/>
          <p:cNvSpPr/>
          <p:nvPr/>
        </p:nvSpPr>
        <p:spPr>
          <a:xfrm>
            <a:off x="4990829" y="4427278"/>
            <a:ext cx="442757" cy="395828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Cloud 72"/>
          <p:cNvSpPr/>
          <p:nvPr/>
        </p:nvSpPr>
        <p:spPr>
          <a:xfrm rot="11507228">
            <a:off x="5925635" y="4522897"/>
            <a:ext cx="432090" cy="259963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467" y="4503176"/>
            <a:ext cx="375822" cy="45534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82068">
            <a:off x="7766108" y="4426280"/>
            <a:ext cx="513021" cy="462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7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1424963" y="606545"/>
            <a:ext cx="9186999" cy="5232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3663" y="538306"/>
            <a:ext cx="8610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children have been counting the daffodils.</a:t>
            </a:r>
          </a:p>
          <a:p>
            <a:endParaRPr lang="en-GB" sz="2800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E06D8137-83B2-48D8-ACFE-22C2F7C5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370" y="1084068"/>
            <a:ext cx="1495958" cy="178441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929391A-699B-46BE-B7DD-6DBED421E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991" y="1279451"/>
            <a:ext cx="1495958" cy="183808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349AEE9-BFA4-4679-AB48-41608E1FB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51" y="2418106"/>
            <a:ext cx="1495958" cy="18447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BDDD11B-0AB8-493E-9975-8A7D706C4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620" y="3243701"/>
            <a:ext cx="1495958" cy="1643541"/>
          </a:xfrm>
          <a:prstGeom prst="rect">
            <a:avLst/>
          </a:prstGeom>
        </p:spPr>
      </p:pic>
      <p:sp>
        <p:nvSpPr>
          <p:cNvPr id="76" name="Speech Bubble: Rectangle with Corners Rounded 33">
            <a:extLst>
              <a:ext uri="{FF2B5EF4-FFF2-40B4-BE49-F238E27FC236}">
                <a16:creationId xmlns:a16="http://schemas.microsoft.com/office/drawing/2014/main" id="{EA19D71E-B586-4249-A4CA-1062FBA5E2DF}"/>
              </a:ext>
            </a:extLst>
          </p:cNvPr>
          <p:cNvSpPr/>
          <p:nvPr/>
        </p:nvSpPr>
        <p:spPr>
          <a:xfrm>
            <a:off x="567883" y="1260513"/>
            <a:ext cx="3164764" cy="919401"/>
          </a:xfrm>
          <a:prstGeom prst="wedgeRoundRectCallout">
            <a:avLst>
              <a:gd name="adj1" fmla="val 58382"/>
              <a:gd name="adj2" fmla="val 33989"/>
              <a:gd name="adj3" fmla="val 16667"/>
            </a:avLst>
          </a:prstGeom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fewer than 40 daffodils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Speech Bubble: Rectangle with Corners Rounded 34">
            <a:extLst>
              <a:ext uri="{FF2B5EF4-FFF2-40B4-BE49-F238E27FC236}">
                <a16:creationId xmlns:a16="http://schemas.microsoft.com/office/drawing/2014/main" id="{4E13F11C-A769-4C9B-93CD-ED4DEF693FE9}"/>
              </a:ext>
            </a:extLst>
          </p:cNvPr>
          <p:cNvSpPr/>
          <p:nvPr/>
        </p:nvSpPr>
        <p:spPr>
          <a:xfrm>
            <a:off x="4945996" y="1194501"/>
            <a:ext cx="3164764" cy="919401"/>
          </a:xfrm>
          <a:prstGeom prst="wedgeRoundRectCallout">
            <a:avLst>
              <a:gd name="adj1" fmla="val 49474"/>
              <a:gd name="adj2" fmla="val 65483"/>
              <a:gd name="adj3" fmla="val 16667"/>
            </a:avLst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total is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 multiple of 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Speech Bubble: Rectangle with Corners Rounded 35">
            <a:extLst>
              <a:ext uri="{FF2B5EF4-FFF2-40B4-BE49-F238E27FC236}">
                <a16:creationId xmlns:a16="http://schemas.microsoft.com/office/drawing/2014/main" id="{3E48973B-070C-4C66-A970-24D861AF93CC}"/>
              </a:ext>
            </a:extLst>
          </p:cNvPr>
          <p:cNvSpPr/>
          <p:nvPr/>
        </p:nvSpPr>
        <p:spPr>
          <a:xfrm>
            <a:off x="2506602" y="2762946"/>
            <a:ext cx="3164764" cy="919401"/>
          </a:xfrm>
          <a:prstGeom prst="wedgeRoundRectCallout">
            <a:avLst>
              <a:gd name="adj1" fmla="val -59116"/>
              <a:gd name="adj2" fmla="val 1665"/>
              <a:gd name="adj3" fmla="val 16667"/>
            </a:avLst>
          </a:prstGeom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 an even number of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daffodils.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peech Bubble: Rectangle with Corners Rounded 36">
            <a:extLst>
              <a:ext uri="{FF2B5EF4-FFF2-40B4-BE49-F238E27FC236}">
                <a16:creationId xmlns:a16="http://schemas.microsoft.com/office/drawing/2014/main" id="{7BB4C75C-BBE2-4B59-AAE5-752356D7319F}"/>
              </a:ext>
            </a:extLst>
          </p:cNvPr>
          <p:cNvSpPr/>
          <p:nvPr/>
        </p:nvSpPr>
        <p:spPr>
          <a:xfrm>
            <a:off x="3808133" y="3826281"/>
            <a:ext cx="3164764" cy="919401"/>
          </a:xfrm>
          <a:prstGeom prst="wedgeRoundRectCallout">
            <a:avLst>
              <a:gd name="adj1" fmla="val 62235"/>
              <a:gd name="adj2" fmla="val -18226"/>
              <a:gd name="adj3" fmla="val 16667"/>
            </a:avLst>
          </a:prstGeom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total is </a:t>
            </a:r>
            <a:r>
              <a:rPr lang="en-GB" sz="2400" noProof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less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 a multiple of 8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A4B2B81-BCD9-459A-85F9-ADBEC97DE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7064" y="4657654"/>
            <a:ext cx="747045" cy="747045"/>
          </a:xfrm>
          <a:prstGeom prst="rect">
            <a:avLst/>
          </a:prstGeom>
        </p:spPr>
      </p:pic>
      <p:sp>
        <p:nvSpPr>
          <p:cNvPr id="81" name="TextBox 38">
            <a:extLst>
              <a:ext uri="{FF2B5EF4-FFF2-40B4-BE49-F238E27FC236}">
                <a16:creationId xmlns:a16="http://schemas.microsoft.com/office/drawing/2014/main" id="{FE4C1BBB-DE42-4D83-9477-7C9CFABCCABF}"/>
              </a:ext>
            </a:extLst>
          </p:cNvPr>
          <p:cNvSpPr txBox="1"/>
          <p:nvPr/>
        </p:nvSpPr>
        <p:spPr>
          <a:xfrm>
            <a:off x="6879908" y="48003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C7069DF-BE66-4341-ACDA-2ABA5DCF3029}"/>
              </a:ext>
            </a:extLst>
          </p:cNvPr>
          <p:cNvSpPr/>
          <p:nvPr/>
        </p:nvSpPr>
        <p:spPr>
          <a:xfrm>
            <a:off x="713664" y="4912691"/>
            <a:ext cx="56594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daffodils could there be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6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1256284" y="365966"/>
            <a:ext cx="9186999" cy="5232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6D8137-83B2-48D8-ACFE-22C2F7C5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7081" y="751398"/>
            <a:ext cx="1495958" cy="1784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29391A-699B-46BE-B7DD-6DBED421E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7586" y="1682868"/>
            <a:ext cx="1495958" cy="1838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49AEE9-BFA4-4679-AB48-41608E1FB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86" y="2498046"/>
            <a:ext cx="1495958" cy="18447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DDD11B-0AB8-493E-9975-8A7D706C4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74360" y="3483193"/>
            <a:ext cx="1495958" cy="1643541"/>
          </a:xfrm>
          <a:prstGeom prst="rect">
            <a:avLst/>
          </a:prstGeom>
        </p:spPr>
      </p:pic>
      <p:sp>
        <p:nvSpPr>
          <p:cNvPr id="18" name="Speech Bubble: Rectangle with Corners Rounded 33">
            <a:extLst>
              <a:ext uri="{FF2B5EF4-FFF2-40B4-BE49-F238E27FC236}">
                <a16:creationId xmlns:a16="http://schemas.microsoft.com/office/drawing/2014/main" id="{EA19D71E-B586-4249-A4CA-1062FBA5E2DF}"/>
              </a:ext>
            </a:extLst>
          </p:cNvPr>
          <p:cNvSpPr/>
          <p:nvPr/>
        </p:nvSpPr>
        <p:spPr>
          <a:xfrm>
            <a:off x="1644554" y="1090891"/>
            <a:ext cx="2802753" cy="919401"/>
          </a:xfrm>
          <a:prstGeom prst="wedgeRoundRectCallout">
            <a:avLst>
              <a:gd name="adj1" fmla="val -54542"/>
              <a:gd name="adj2" fmla="val 29016"/>
              <a:gd name="adj3" fmla="val 16667"/>
            </a:avLst>
          </a:prstGeom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400" dirty="0">
                <a:solidFill>
                  <a:prstClr val="black"/>
                </a:solidFill>
              </a:rPr>
              <a:t>There are fewer than 40 daffodils</a:t>
            </a:r>
          </a:p>
        </p:txBody>
      </p:sp>
      <p:sp>
        <p:nvSpPr>
          <p:cNvPr id="19" name="Speech Bubble: Rectangle with Corners Rounded 34">
            <a:extLst>
              <a:ext uri="{FF2B5EF4-FFF2-40B4-BE49-F238E27FC236}">
                <a16:creationId xmlns:a16="http://schemas.microsoft.com/office/drawing/2014/main" id="{4E13F11C-A769-4C9B-93CD-ED4DEF693FE9}"/>
              </a:ext>
            </a:extLst>
          </p:cNvPr>
          <p:cNvSpPr/>
          <p:nvPr/>
        </p:nvSpPr>
        <p:spPr>
          <a:xfrm>
            <a:off x="1644554" y="2062666"/>
            <a:ext cx="2802753" cy="919401"/>
          </a:xfrm>
          <a:prstGeom prst="wedgeRoundRectCallout">
            <a:avLst>
              <a:gd name="adj1" fmla="val -54060"/>
              <a:gd name="adj2" fmla="val 20728"/>
              <a:gd name="adj3" fmla="val 16667"/>
            </a:avLst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400" dirty="0">
                <a:solidFill>
                  <a:prstClr val="black"/>
                </a:solidFill>
              </a:rPr>
              <a:t>The total is a multiple of 3</a:t>
            </a:r>
          </a:p>
        </p:txBody>
      </p:sp>
      <p:sp>
        <p:nvSpPr>
          <p:cNvPr id="20" name="Speech Bubble: Rectangle with Corners Rounded 35">
            <a:extLst>
              <a:ext uri="{FF2B5EF4-FFF2-40B4-BE49-F238E27FC236}">
                <a16:creationId xmlns:a16="http://schemas.microsoft.com/office/drawing/2014/main" id="{3E48973B-070C-4C66-A970-24D861AF93CC}"/>
              </a:ext>
            </a:extLst>
          </p:cNvPr>
          <p:cNvSpPr/>
          <p:nvPr/>
        </p:nvSpPr>
        <p:spPr>
          <a:xfrm>
            <a:off x="1644555" y="3034441"/>
            <a:ext cx="2802753" cy="919401"/>
          </a:xfrm>
          <a:prstGeom prst="wedgeRoundRectCallout">
            <a:avLst>
              <a:gd name="adj1" fmla="val -54300"/>
              <a:gd name="adj2" fmla="val 5193"/>
              <a:gd name="adj3" fmla="val 16667"/>
            </a:avLst>
          </a:prstGeom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400" dirty="0">
                <a:solidFill>
                  <a:prstClr val="black"/>
                </a:solidFill>
              </a:rPr>
              <a:t>There are an even number of daffodils.</a:t>
            </a:r>
          </a:p>
        </p:txBody>
      </p:sp>
      <p:sp>
        <p:nvSpPr>
          <p:cNvPr id="21" name="Speech Bubble: Rectangle with Corners Rounded 36">
            <a:extLst>
              <a:ext uri="{FF2B5EF4-FFF2-40B4-BE49-F238E27FC236}">
                <a16:creationId xmlns:a16="http://schemas.microsoft.com/office/drawing/2014/main" id="{7BB4C75C-BBE2-4B59-AAE5-752356D7319F}"/>
              </a:ext>
            </a:extLst>
          </p:cNvPr>
          <p:cNvSpPr/>
          <p:nvPr/>
        </p:nvSpPr>
        <p:spPr>
          <a:xfrm>
            <a:off x="1644555" y="4006217"/>
            <a:ext cx="2802753" cy="919401"/>
          </a:xfrm>
          <a:prstGeom prst="wedgeRoundRectCallout">
            <a:avLst>
              <a:gd name="adj1" fmla="val -54782"/>
              <a:gd name="adj2" fmla="val 2059"/>
              <a:gd name="adj3" fmla="val 16667"/>
            </a:avLst>
          </a:prstGeom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400" dirty="0">
                <a:solidFill>
                  <a:prstClr val="black"/>
                </a:solidFill>
              </a:rPr>
              <a:t>The total is 2 less than a multiple of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b="516"/>
          <a:stretch/>
        </p:blipFill>
        <p:spPr>
          <a:xfrm>
            <a:off x="4698115" y="849791"/>
            <a:ext cx="4574588" cy="232100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735934" y="272934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175237" y="272934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614540" y="272934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053843" y="272934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532127" y="272934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959223" y="272934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454560" y="2715490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882627" y="272934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343841" y="272934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783144" y="272934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735934" y="918659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186473" y="918659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057292" y="918659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507831" y="918659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96709" y="93487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847248" y="93487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808742" y="918659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735933" y="1362468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609308" y="136197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059847" y="136197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996050" y="136197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446589" y="136197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339943" y="1362468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790482" y="1362468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185212" y="1823068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635751" y="1823068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536014" y="1822821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986553" y="1822821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853447" y="1832110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303986" y="1832110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735934" y="2276206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186473" y="2276206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091162" y="2259703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541701" y="2259703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442291" y="2287897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892830" y="2287897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756101" y="2276206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42250" y="902054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6986553" y="902054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8327348" y="916455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5185212" y="1359524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6541701" y="1359524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7886531" y="1359077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728348" y="1815607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6071484" y="1830245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7442682" y="1817116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8787115" y="1817116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642250" y="2273561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986553" y="2273561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8327348" y="2273561"/>
            <a:ext cx="432000" cy="43200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5623612" y="900882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4710935" y="183024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636954" y="2273561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524687" y="1359077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411349" y="1830245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8324709" y="900881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381372" y="2244137"/>
            <a:ext cx="428067" cy="427593"/>
          </a:xfrm>
          <a:prstGeom prst="line">
            <a:avLst/>
          </a:prstGeom>
          <a:ln w="28575">
            <a:solidFill>
              <a:srgbClr val="1E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64001" y="3354707"/>
                <a:ext cx="18660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01" y="3354707"/>
                <a:ext cx="1866094" cy="523220"/>
              </a:xfrm>
              <a:prstGeom prst="rect">
                <a:avLst/>
              </a:prstGeom>
              <a:blipFill>
                <a:blip r:embed="rId10"/>
                <a:stretch>
                  <a:fillRect l="-653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985913" y="3828099"/>
                <a:ext cx="230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16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14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913" y="3828099"/>
                <a:ext cx="2301578" cy="523220"/>
              </a:xfrm>
              <a:prstGeom prst="rect">
                <a:avLst/>
              </a:prstGeom>
              <a:blipFill>
                <a:blip r:embed="rId11"/>
                <a:stretch>
                  <a:fillRect l="-55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988321" y="4301491"/>
                <a:ext cx="23321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24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22</a:t>
                </a: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321" y="4301491"/>
                <a:ext cx="2332171" cy="523220"/>
              </a:xfrm>
              <a:prstGeom prst="rect">
                <a:avLst/>
              </a:prstGeom>
              <a:blipFill>
                <a:blip r:embed="rId12"/>
                <a:stretch>
                  <a:fillRect l="-522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988321" y="4774882"/>
                <a:ext cx="2299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32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30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321" y="4774882"/>
                <a:ext cx="2299169" cy="523220"/>
              </a:xfrm>
              <a:prstGeom prst="rect">
                <a:avLst/>
              </a:prstGeom>
              <a:blipFill>
                <a:blip r:embed="rId13"/>
                <a:stretch>
                  <a:fillRect l="-530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15270" y="3462457"/>
            <a:ext cx="1349450" cy="479790"/>
          </a:xfrm>
          <a:prstGeom prst="rect">
            <a:avLst/>
          </a:prstGeom>
          <a:solidFill>
            <a:srgbClr val="F6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5536675" y="3840369"/>
            <a:ext cx="1349450" cy="479790"/>
          </a:xfrm>
          <a:prstGeom prst="rect">
            <a:avLst/>
          </a:prstGeom>
          <a:solidFill>
            <a:srgbClr val="F6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5539321" y="4326030"/>
            <a:ext cx="1349450" cy="479790"/>
          </a:xfrm>
          <a:prstGeom prst="rect">
            <a:avLst/>
          </a:prstGeom>
          <a:solidFill>
            <a:srgbClr val="F6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5541967" y="4811691"/>
            <a:ext cx="1349450" cy="479790"/>
          </a:xfrm>
          <a:prstGeom prst="rect">
            <a:avLst/>
          </a:prstGeom>
          <a:solidFill>
            <a:srgbClr val="F6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409557" y="3354941"/>
            <a:ext cx="805207" cy="565903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ounded Rectangle 99"/>
          <p:cNvSpPr/>
          <p:nvPr/>
        </p:nvSpPr>
        <p:spPr>
          <a:xfrm>
            <a:off x="6409557" y="4753479"/>
            <a:ext cx="805207" cy="565903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27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1" grpId="0" animBg="1"/>
      <p:bldP spid="6" grpId="0" animBg="1"/>
      <p:bldP spid="6" grpId="1" animBg="1"/>
      <p:bldP spid="65" grpId="0" animBg="1"/>
      <p:bldP spid="66" grpId="0" animBg="1"/>
      <p:bldP spid="66" grpId="1" animBg="1"/>
      <p:bldP spid="70" grpId="0" animBg="1"/>
      <p:bldP spid="70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82" grpId="0" animBg="1"/>
      <p:bldP spid="82" grpId="1" animBg="1"/>
      <p:bldP spid="83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7" grpId="0"/>
      <p:bldP spid="94" grpId="0"/>
      <p:bldP spid="95" grpId="0"/>
      <p:bldP spid="96" grpId="0"/>
      <p:bldP spid="8" grpId="0" animBg="1"/>
      <p:bldP spid="8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9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>
            <a:extLst>
              <a:ext uri="{FF2B5EF4-FFF2-40B4-BE49-F238E27FC236}">
                <a16:creationId xmlns:a16="http://schemas.microsoft.com/office/drawing/2014/main" id="{9AD4189C-A14B-400F-8A5E-C9650B9B0F3D}"/>
              </a:ext>
            </a:extLst>
          </p:cNvPr>
          <p:cNvSpPr txBox="1"/>
          <p:nvPr/>
        </p:nvSpPr>
        <p:spPr>
          <a:xfrm>
            <a:off x="713663" y="557433"/>
            <a:ext cx="9186999" cy="5232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8972" y="791662"/>
            <a:ext cx="86104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Whitney has fewer than 20 lettuce seeds.</a:t>
            </a:r>
          </a:p>
          <a:p>
            <a:endParaRPr lang="en-GB" sz="2800" dirty="0"/>
          </a:p>
          <a:p>
            <a:r>
              <a:rPr lang="en-GB" sz="2800" dirty="0"/>
              <a:t>If she plants them in rows of 4, she has 3 left over.</a:t>
            </a:r>
          </a:p>
          <a:p>
            <a:endParaRPr lang="en-GB" sz="2800" dirty="0"/>
          </a:p>
          <a:p>
            <a:r>
              <a:rPr lang="en-GB" sz="2800" dirty="0"/>
              <a:t>If she plants them in rows of 5, she has 4 left over.</a:t>
            </a:r>
          </a:p>
          <a:p>
            <a:endParaRPr lang="en-GB" sz="2800" dirty="0"/>
          </a:p>
          <a:p>
            <a:r>
              <a:rPr lang="en-GB" sz="2800" dirty="0"/>
              <a:t>How many seeds does Whitney have?</a:t>
            </a:r>
          </a:p>
          <a:p>
            <a:endParaRPr lang="en-GB" sz="2800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A4B2B81-BCD9-459A-85F9-ADBEC97DE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64" y="4657654"/>
            <a:ext cx="747045" cy="747045"/>
          </a:xfrm>
          <a:prstGeom prst="rect">
            <a:avLst/>
          </a:prstGeom>
        </p:spPr>
      </p:pic>
      <p:sp>
        <p:nvSpPr>
          <p:cNvPr id="81" name="TextBox 38">
            <a:extLst>
              <a:ext uri="{FF2B5EF4-FFF2-40B4-BE49-F238E27FC236}">
                <a16:creationId xmlns:a16="http://schemas.microsoft.com/office/drawing/2014/main" id="{FE4C1BBB-DE42-4D83-9477-7C9CFABCCABF}"/>
              </a:ext>
            </a:extLst>
          </p:cNvPr>
          <p:cNvSpPr txBox="1"/>
          <p:nvPr/>
        </p:nvSpPr>
        <p:spPr>
          <a:xfrm>
            <a:off x="6879908" y="48003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76" y="406726"/>
            <a:ext cx="1375243" cy="1695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44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88972" y="573240"/>
            <a:ext cx="8610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Whitney has fewer than 20 lettuce seeds.</a:t>
            </a:r>
          </a:p>
          <a:p>
            <a:endParaRPr lang="en-GB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76" y="406726"/>
            <a:ext cx="1375243" cy="169592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98587" y="1389680"/>
            <a:ext cx="2876030" cy="1139026"/>
            <a:chOff x="849199" y="1163149"/>
            <a:chExt cx="2876030" cy="1410231"/>
          </a:xfrm>
        </p:grpSpPr>
        <p:sp>
          <p:nvSpPr>
            <p:cNvPr id="6" name="Rounded Rectangle 5"/>
            <p:cNvSpPr/>
            <p:nvPr/>
          </p:nvSpPr>
          <p:spPr>
            <a:xfrm>
              <a:off x="849199" y="1188385"/>
              <a:ext cx="2871355" cy="13849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3874" y="1163149"/>
              <a:ext cx="287135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prstClr val="black"/>
                  </a:solidFill>
                </a:rPr>
                <a:t>If she plants them in rows of 4, she has 3 left over</a:t>
              </a:r>
              <a:endParaRPr lang="en-GB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00339" y="1385147"/>
            <a:ext cx="2880874" cy="1143559"/>
            <a:chOff x="4950951" y="1161025"/>
            <a:chExt cx="2880874" cy="1406019"/>
          </a:xfrm>
        </p:grpSpPr>
        <p:sp>
          <p:nvSpPr>
            <p:cNvPr id="24" name="Rounded Rectangle 23"/>
            <p:cNvSpPr/>
            <p:nvPr/>
          </p:nvSpPr>
          <p:spPr>
            <a:xfrm>
              <a:off x="4955711" y="1182049"/>
              <a:ext cx="2871355" cy="13849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50951" y="1161025"/>
              <a:ext cx="2880874" cy="1200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2400" dirty="0">
                  <a:solidFill>
                    <a:prstClr val="black"/>
                  </a:solidFill>
                </a:rPr>
                <a:t>If she plants them in rows of 5, she has 4 left over.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2334" y="2738261"/>
                <a:ext cx="3291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1 row of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4" y="2738261"/>
                <a:ext cx="3291844" cy="523220"/>
              </a:xfrm>
              <a:prstGeom prst="rect">
                <a:avLst/>
              </a:prstGeom>
              <a:blipFill>
                <a:blip r:embed="rId6"/>
                <a:stretch>
                  <a:fillRect l="-388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2334" y="3218318"/>
                <a:ext cx="3291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rows of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11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4" y="3218318"/>
                <a:ext cx="3291845" cy="523220"/>
              </a:xfrm>
              <a:prstGeom prst="rect">
                <a:avLst/>
              </a:prstGeom>
              <a:blipFill>
                <a:blip r:embed="rId7"/>
                <a:stretch>
                  <a:fillRect l="-38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2334" y="3698375"/>
                <a:ext cx="33334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rows of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4" y="3698375"/>
                <a:ext cx="3333411" cy="523220"/>
              </a:xfrm>
              <a:prstGeom prst="rect">
                <a:avLst/>
              </a:prstGeom>
              <a:blipFill>
                <a:blip r:embed="rId8"/>
                <a:stretch>
                  <a:fillRect l="-383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334" y="4178432"/>
                <a:ext cx="3555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rows of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19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4" y="4178432"/>
                <a:ext cx="3555084" cy="523220"/>
              </a:xfrm>
              <a:prstGeom prst="rect">
                <a:avLst/>
              </a:prstGeom>
              <a:blipFill>
                <a:blip r:embed="rId9"/>
                <a:stretch>
                  <a:fillRect l="-360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2334" y="4658489"/>
                <a:ext cx="3458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 rows of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23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4" y="4658489"/>
                <a:ext cx="3458102" cy="523220"/>
              </a:xfrm>
              <a:prstGeom prst="rect">
                <a:avLst/>
              </a:prstGeom>
              <a:blipFill>
                <a:blip r:embed="rId10"/>
                <a:stretch>
                  <a:fillRect l="-370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46602" y="2717799"/>
                <a:ext cx="3291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1 row of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02" y="2717799"/>
                <a:ext cx="3291844" cy="523220"/>
              </a:xfrm>
              <a:prstGeom prst="rect">
                <a:avLst/>
              </a:prstGeom>
              <a:blipFill>
                <a:blip r:embed="rId11"/>
                <a:stretch>
                  <a:fillRect l="-38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46602" y="3197856"/>
                <a:ext cx="3291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rows of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14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02" y="3197856"/>
                <a:ext cx="3291845" cy="523220"/>
              </a:xfrm>
              <a:prstGeom prst="rect">
                <a:avLst/>
              </a:prstGeom>
              <a:blipFill>
                <a:blip r:embed="rId12"/>
                <a:stretch>
                  <a:fillRect l="-388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46602" y="3677913"/>
                <a:ext cx="33334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rows of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19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02" y="3677913"/>
                <a:ext cx="3333411" cy="523220"/>
              </a:xfrm>
              <a:prstGeom prst="rect">
                <a:avLst/>
              </a:prstGeom>
              <a:blipFill>
                <a:blip r:embed="rId13"/>
                <a:stretch>
                  <a:fillRect l="-383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46602" y="4157970"/>
                <a:ext cx="35550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rows of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24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02" y="4157970"/>
                <a:ext cx="3555084" cy="523220"/>
              </a:xfrm>
              <a:prstGeom prst="rect">
                <a:avLst/>
              </a:prstGeom>
              <a:blipFill>
                <a:blip r:embed="rId14"/>
                <a:stretch>
                  <a:fillRect l="-360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3725229" y="4178432"/>
            <a:ext cx="805207" cy="565903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685642" y="3672275"/>
            <a:ext cx="805207" cy="565903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46602" y="4666394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Whitney has 19 seeds.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53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10" grpId="0"/>
      <p:bldP spid="11" grpId="0"/>
      <p:bldP spid="12" grpId="0"/>
      <p:bldP spid="13" grpId="0"/>
      <p:bldP spid="13" grpId="1"/>
      <p:bldP spid="14" grpId="0"/>
      <p:bldP spid="16" grpId="0"/>
      <p:bldP spid="17" grpId="0"/>
      <p:bldP spid="18" grpId="0"/>
      <p:bldP spid="18" grpId="1"/>
      <p:bldP spid="20" grpId="0" animBg="1"/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6.7|1.3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3|1.2|1.6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0.6|12.6|0.9|0.7|0.7|1.1|6.5|3.4|8|1.5|6.1|0.7|0.5|0.5|0.9|2.4|2.7|0.6|0.9|2.9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.8|6.5|4.3|2.3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5.2|5.4|5.4|8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7|9.4|5.4|6.4|0.8|0.9|0.9|0.9|1.1|1|0.9|1|1|1|1|1|9.7|5.9|7.7|1.2|6.4|5.6|0.9|1.5|1.3|8.8|2.3|3.6|3.1|10.2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4.8|4.9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.9|5|5.7|4.2|4.1|5.4|2.5|3.1|15|8.7|6.2|7|2.9|7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625E2B-C0A4-422C-8715-F969D409437E}">
  <ds:schemaRefs>
    <ds:schemaRef ds:uri="http://purl.org/dc/elements/1.1/"/>
    <ds:schemaRef ds:uri="cee99ee9-287b-4f9a-957c-ba5ae7375c9a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22d4c35-b548-4432-90ae-af4376e1c4b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394C9E-D65B-41D5-BBD9-D40B80610D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9A3D9A-8ACF-4AF9-8D61-3A50ED0BC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3294</TotalTime>
  <Words>351</Words>
  <Application>Microsoft Office PowerPoint</Application>
  <PresentationFormat>A4 Paper (210x297 mm)</PresentationFormat>
  <Paragraphs>128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James Clegg</cp:lastModifiedBy>
  <cp:revision>89</cp:revision>
  <dcterms:created xsi:type="dcterms:W3CDTF">2019-10-15T10:24:11Z</dcterms:created>
  <dcterms:modified xsi:type="dcterms:W3CDTF">2021-03-22T12:57:41Z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