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76" r:id="rId5"/>
    <p:sldId id="269" r:id="rId6"/>
    <p:sldId id="271" r:id="rId7"/>
    <p:sldId id="261" r:id="rId8"/>
    <p:sldId id="270" r:id="rId9"/>
    <p:sldId id="273" r:id="rId10"/>
    <p:sldId id="275" r:id="rId11"/>
    <p:sldId id="272" r:id="rId12"/>
    <p:sldId id="274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D"/>
    <a:srgbClr val="FF3399"/>
    <a:srgbClr val="F9FAFC"/>
    <a:srgbClr val="E9EFF7"/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6"/>
    <p:restoredTop sz="94727"/>
  </p:normalViewPr>
  <p:slideViewPr>
    <p:cSldViewPr snapToGrid="0" snapToObjects="1">
      <p:cViewPr varScale="1">
        <p:scale>
          <a:sx n="107" d="100"/>
          <a:sy n="107" d="100"/>
        </p:scale>
        <p:origin x="12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B46D53F6-5D4C-41D9-A573-CEFC48EF2967}"/>
    <pc:docChg chg="undo addSld modSld">
      <pc:chgData name="James Clegg" userId="c6df1435-7a36-4b38-be4d-16e68e91152f" providerId="ADAL" clId="{B46D53F6-5D4C-41D9-A573-CEFC48EF2967}" dt="2021-03-22T12:44:01.519" v="51"/>
      <pc:docMkLst>
        <pc:docMk/>
      </pc:docMkLst>
      <pc:sldChg chg="modSp">
        <pc:chgData name="James Clegg" userId="c6df1435-7a36-4b38-be4d-16e68e91152f" providerId="ADAL" clId="{B46D53F6-5D4C-41D9-A573-CEFC48EF2967}" dt="2021-03-22T12:40:57.706" v="2" actId="554"/>
        <pc:sldMkLst>
          <pc:docMk/>
          <pc:sldMk cId="2508909353" sldId="269"/>
        </pc:sldMkLst>
        <pc:spChg chg="mod">
          <ac:chgData name="James Clegg" userId="c6df1435-7a36-4b38-be4d-16e68e91152f" providerId="ADAL" clId="{B46D53F6-5D4C-41D9-A573-CEFC48EF2967}" dt="2021-03-22T12:40:40.497" v="0" actId="1582"/>
          <ac:spMkLst>
            <pc:docMk/>
            <pc:sldMk cId="2508909353" sldId="269"/>
            <ac:spMk id="16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0:40.497" v="0" actId="1582"/>
          <ac:spMkLst>
            <pc:docMk/>
            <pc:sldMk cId="2508909353" sldId="269"/>
            <ac:spMk id="18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0:57.706" v="2" actId="554"/>
          <ac:spMkLst>
            <pc:docMk/>
            <pc:sldMk cId="2508909353" sldId="269"/>
            <ac:spMk id="19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0:51.920" v="1" actId="14100"/>
          <ac:spMkLst>
            <pc:docMk/>
            <pc:sldMk cId="2508909353" sldId="269"/>
            <ac:spMk id="30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0:57.706" v="2" actId="554"/>
          <ac:spMkLst>
            <pc:docMk/>
            <pc:sldMk cId="2508909353" sldId="269"/>
            <ac:spMk id="31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0:40.497" v="0" actId="1582"/>
          <ac:spMkLst>
            <pc:docMk/>
            <pc:sldMk cId="2508909353" sldId="269"/>
            <ac:spMk id="33" creationId="{00000000-0000-0000-0000-000000000000}"/>
          </ac:spMkLst>
        </pc:spChg>
      </pc:sldChg>
      <pc:sldChg chg="modSp">
        <pc:chgData name="James Clegg" userId="c6df1435-7a36-4b38-be4d-16e68e91152f" providerId="ADAL" clId="{B46D53F6-5D4C-41D9-A573-CEFC48EF2967}" dt="2021-03-22T12:43:38.912" v="50" actId="1582"/>
        <pc:sldMkLst>
          <pc:docMk/>
          <pc:sldMk cId="61417597" sldId="272"/>
        </pc:sldMkLst>
        <pc:spChg chg="mod">
          <ac:chgData name="James Clegg" userId="c6df1435-7a36-4b38-be4d-16e68e91152f" providerId="ADAL" clId="{B46D53F6-5D4C-41D9-A573-CEFC48EF2967}" dt="2021-03-22T12:43:38.912" v="50" actId="1582"/>
          <ac:spMkLst>
            <pc:docMk/>
            <pc:sldMk cId="61417597" sldId="272"/>
            <ac:spMk id="40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3:38.912" v="50" actId="1582"/>
          <ac:spMkLst>
            <pc:docMk/>
            <pc:sldMk cId="61417597" sldId="272"/>
            <ac:spMk id="42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3:38.912" v="50" actId="1582"/>
          <ac:spMkLst>
            <pc:docMk/>
            <pc:sldMk cId="61417597" sldId="272"/>
            <ac:spMk id="51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3:38.912" v="50" actId="1582"/>
          <ac:spMkLst>
            <pc:docMk/>
            <pc:sldMk cId="61417597" sldId="272"/>
            <ac:spMk id="57" creationId="{00000000-0000-0000-0000-000000000000}"/>
          </ac:spMkLst>
        </pc:spChg>
      </pc:sldChg>
      <pc:sldChg chg="modSp">
        <pc:chgData name="James Clegg" userId="c6df1435-7a36-4b38-be4d-16e68e91152f" providerId="ADAL" clId="{B46D53F6-5D4C-41D9-A573-CEFC48EF2967}" dt="2021-03-22T12:43:16.612" v="49" actId="555"/>
        <pc:sldMkLst>
          <pc:docMk/>
          <pc:sldMk cId="1349133403" sldId="273"/>
        </pc:sldMkLst>
        <pc:spChg chg="mod">
          <ac:chgData name="James Clegg" userId="c6df1435-7a36-4b38-be4d-16e68e91152f" providerId="ADAL" clId="{B46D53F6-5D4C-41D9-A573-CEFC48EF2967}" dt="2021-03-22T12:41:57.094" v="9" actId="20577"/>
          <ac:spMkLst>
            <pc:docMk/>
            <pc:sldMk cId="1349133403" sldId="273"/>
            <ac:spMk id="11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1:23.377" v="4" actId="1582"/>
          <ac:spMkLst>
            <pc:docMk/>
            <pc:sldMk cId="1349133403" sldId="273"/>
            <ac:spMk id="14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1:27.138" v="5"/>
          <ac:spMkLst>
            <pc:docMk/>
            <pc:sldMk cId="1349133403" sldId="273"/>
            <ac:spMk id="15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2:34.152" v="19" actId="6549"/>
          <ac:spMkLst>
            <pc:docMk/>
            <pc:sldMk cId="1349133403" sldId="273"/>
            <ac:spMk id="44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3:16.612" v="49" actId="555"/>
          <ac:spMkLst>
            <pc:docMk/>
            <pc:sldMk cId="1349133403" sldId="273"/>
            <ac:spMk id="47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3:16.612" v="49" actId="555"/>
          <ac:spMkLst>
            <pc:docMk/>
            <pc:sldMk cId="1349133403" sldId="273"/>
            <ac:spMk id="48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3:16.612" v="49" actId="555"/>
          <ac:spMkLst>
            <pc:docMk/>
            <pc:sldMk cId="1349133403" sldId="273"/>
            <ac:spMk id="49" creationId="{00000000-0000-0000-0000-000000000000}"/>
          </ac:spMkLst>
        </pc:spChg>
        <pc:spChg chg="mod">
          <ac:chgData name="James Clegg" userId="c6df1435-7a36-4b38-be4d-16e68e91152f" providerId="ADAL" clId="{B46D53F6-5D4C-41D9-A573-CEFC48EF2967}" dt="2021-03-22T12:43:16.612" v="49" actId="555"/>
          <ac:spMkLst>
            <pc:docMk/>
            <pc:sldMk cId="1349133403" sldId="273"/>
            <ac:spMk id="51" creationId="{00000000-0000-0000-0000-000000000000}"/>
          </ac:spMkLst>
        </pc:spChg>
        <pc:picChg chg="mod">
          <ac:chgData name="James Clegg" userId="c6df1435-7a36-4b38-be4d-16e68e91152f" providerId="ADAL" clId="{B46D53F6-5D4C-41D9-A573-CEFC48EF2967}" dt="2021-03-22T12:42:55.425" v="43" actId="1038"/>
          <ac:picMkLst>
            <pc:docMk/>
            <pc:sldMk cId="1349133403" sldId="273"/>
            <ac:picMk id="46" creationId="{00000000-0000-0000-0000-000000000000}"/>
          </ac:picMkLst>
        </pc:picChg>
      </pc:sldChg>
      <pc:sldChg chg="add">
        <pc:chgData name="James Clegg" userId="c6df1435-7a36-4b38-be4d-16e68e91152f" providerId="ADAL" clId="{B46D53F6-5D4C-41D9-A573-CEFC48EF2967}" dt="2021-03-22T12:44:01.519" v="51"/>
        <pc:sldMkLst>
          <pc:docMk/>
          <pc:sldMk cId="736630910" sldId="276"/>
        </pc:sldMkLst>
      </pc:sldChg>
    </pc:docChg>
  </pc:docChgLst>
  <pc:docChgLst>
    <pc:chgData name="James Clegg" userId="c6df1435-7a36-4b38-be4d-16e68e91152f" providerId="ADAL" clId="{8A0DE0E8-4BEA-41AB-974A-6494489D16AB}"/>
    <pc:docChg chg="custSel modSld">
      <pc:chgData name="James Clegg" userId="c6df1435-7a36-4b38-be4d-16e68e91152f" providerId="ADAL" clId="{8A0DE0E8-4BEA-41AB-974A-6494489D16AB}" dt="2021-03-22T12:59:36.968" v="8"/>
      <pc:docMkLst>
        <pc:docMk/>
      </pc:docMkLst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2943134524" sldId="261"/>
        </pc:sldMkLst>
        <pc:picChg chg="del">
          <ac:chgData name="James Clegg" userId="c6df1435-7a36-4b38-be4d-16e68e91152f" providerId="ADAL" clId="{8A0DE0E8-4BEA-41AB-974A-6494489D16AB}" dt="2021-03-22T12:59:09.946" v="2" actId="478"/>
          <ac:picMkLst>
            <pc:docMk/>
            <pc:sldMk cId="2943134524" sldId="261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2508909353" sldId="269"/>
        </pc:sldMkLst>
        <pc:picChg chg="del">
          <ac:chgData name="James Clegg" userId="c6df1435-7a36-4b38-be4d-16e68e91152f" providerId="ADAL" clId="{8A0DE0E8-4BEA-41AB-974A-6494489D16AB}" dt="2021-03-22T12:59:03.615" v="0" actId="478"/>
          <ac:picMkLst>
            <pc:docMk/>
            <pc:sldMk cId="2508909353" sldId="269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132580792" sldId="270"/>
        </pc:sldMkLst>
        <pc:picChg chg="del">
          <ac:chgData name="James Clegg" userId="c6df1435-7a36-4b38-be4d-16e68e91152f" providerId="ADAL" clId="{8A0DE0E8-4BEA-41AB-974A-6494489D16AB}" dt="2021-03-22T12:59:13.673" v="3" actId="478"/>
          <ac:picMkLst>
            <pc:docMk/>
            <pc:sldMk cId="132580792" sldId="270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2335415395" sldId="271"/>
        </pc:sldMkLst>
        <pc:picChg chg="del">
          <ac:chgData name="James Clegg" userId="c6df1435-7a36-4b38-be4d-16e68e91152f" providerId="ADAL" clId="{8A0DE0E8-4BEA-41AB-974A-6494489D16AB}" dt="2021-03-22T12:59:06.340" v="1" actId="478"/>
          <ac:picMkLst>
            <pc:docMk/>
            <pc:sldMk cId="2335415395" sldId="27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61417597" sldId="272"/>
        </pc:sldMkLst>
        <pc:picChg chg="del">
          <ac:chgData name="James Clegg" userId="c6df1435-7a36-4b38-be4d-16e68e91152f" providerId="ADAL" clId="{8A0DE0E8-4BEA-41AB-974A-6494489D16AB}" dt="2021-03-22T12:59:29.300" v="6" actId="478"/>
          <ac:picMkLst>
            <pc:docMk/>
            <pc:sldMk cId="61417597" sldId="27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1349133403" sldId="273"/>
        </pc:sldMkLst>
        <pc:picChg chg="del">
          <ac:chgData name="James Clegg" userId="c6df1435-7a36-4b38-be4d-16e68e91152f" providerId="ADAL" clId="{8A0DE0E8-4BEA-41AB-974A-6494489D16AB}" dt="2021-03-22T12:59:22.221" v="4" actId="478"/>
          <ac:picMkLst>
            <pc:docMk/>
            <pc:sldMk cId="1349133403" sldId="273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4112994211" sldId="274"/>
        </pc:sldMkLst>
        <pc:picChg chg="del">
          <ac:chgData name="James Clegg" userId="c6df1435-7a36-4b38-be4d-16e68e91152f" providerId="ADAL" clId="{8A0DE0E8-4BEA-41AB-974A-6494489D16AB}" dt="2021-03-22T12:59:33.064" v="7" actId="478"/>
          <ac:picMkLst>
            <pc:docMk/>
            <pc:sldMk cId="4112994211" sldId="274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8A0DE0E8-4BEA-41AB-974A-6494489D16AB}" dt="2021-03-22T12:59:36.968" v="8"/>
        <pc:sldMkLst>
          <pc:docMk/>
          <pc:sldMk cId="3571344504" sldId="275"/>
        </pc:sldMkLst>
        <pc:picChg chg="del">
          <ac:chgData name="James Clegg" userId="c6df1435-7a36-4b38-be4d-16e68e91152f" providerId="ADAL" clId="{8A0DE0E8-4BEA-41AB-974A-6494489D16AB}" dt="2021-03-22T12:59:26.173" v="5" actId="478"/>
          <ac:picMkLst>
            <pc:docMk/>
            <pc:sldMk cId="3571344504" sldId="275"/>
            <ac:picMk id="6" creationId="{00000000-0000-0000-0000-000000000000}"/>
          </ac:picMkLst>
        </pc:picChg>
      </pc:sldChg>
      <pc:sldChg chg="modTransition">
        <pc:chgData name="James Clegg" userId="c6df1435-7a36-4b38-be4d-16e68e91152f" providerId="ADAL" clId="{8A0DE0E8-4BEA-41AB-974A-6494489D16AB}" dt="2021-03-22T12:59:36.968" v="8"/>
        <pc:sldMkLst>
          <pc:docMk/>
          <pc:sldMk cId="736630910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9F2A6-11CC-4D40-9892-FCE833E3A5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9071" y="-105251"/>
            <a:ext cx="563319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7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7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11" Type="http://schemas.openxmlformats.org/officeDocument/2006/relationships/image" Target="../media/image200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70.png"/><Relationship Id="rId18" Type="http://schemas.openxmlformats.org/officeDocument/2006/relationships/image" Target="../media/image320.png"/><Relationship Id="rId3" Type="http://schemas.openxmlformats.org/officeDocument/2006/relationships/image" Target="../media/image33.png"/><Relationship Id="rId17" Type="http://schemas.openxmlformats.org/officeDocument/2006/relationships/image" Target="../media/image3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1" Type="http://schemas.openxmlformats.org/officeDocument/2006/relationships/tags" Target="../tags/tag8.xml"/><Relationship Id="rId11" Type="http://schemas.openxmlformats.org/officeDocument/2006/relationships/image" Target="../media/image260.png"/><Relationship Id="rId5" Type="http://schemas.openxmlformats.org/officeDocument/2006/relationships/image" Target="../media/image32.png"/><Relationship Id="rId15" Type="http://schemas.openxmlformats.org/officeDocument/2006/relationships/image" Target="../media/image290.png"/><Relationship Id="rId10" Type="http://schemas.openxmlformats.org/officeDocument/2006/relationships/image" Target="../media/image271.png"/><Relationship Id="rId19" Type="http://schemas.openxmlformats.org/officeDocument/2006/relationships/image" Target="../media/image330.png"/><Relationship Id="rId4" Type="http://schemas.openxmlformats.org/officeDocument/2006/relationships/image" Target="../media/image31.png"/><Relationship Id="rId9" Type="http://schemas.openxmlformats.org/officeDocument/2006/relationships/image" Target="../media/image240.png"/><Relationship Id="rId1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84508F1-64B2-4C60-9405-94B81745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255" y="488397"/>
            <a:ext cx="1467617" cy="1385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E5557-1819-409C-82FB-537E9EEB0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458" y="1746058"/>
            <a:ext cx="441998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80CD2-B8BE-42CC-AA0D-2528DB218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707" y="3034441"/>
            <a:ext cx="2508001" cy="1793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ACCA09-6788-4150-A064-1F703F6F6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113" y="3034441"/>
            <a:ext cx="911021" cy="944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CEB90-D2EC-4835-8C23-96BCEBD3F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32334">
            <a:off x="1122276" y="3292185"/>
            <a:ext cx="1071340" cy="1110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3B493-CF8C-4275-9BBD-6F236D94E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38793">
            <a:off x="1657947" y="3368638"/>
            <a:ext cx="921588" cy="9556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31802-39C3-414E-A9EC-B3AB5F4D7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0272" y="3893789"/>
            <a:ext cx="1034463" cy="107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4FBB8A-0242-4A25-9428-7C1D8F4CA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72116">
            <a:off x="1876928" y="3915680"/>
            <a:ext cx="1034463" cy="1072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D61DEF-E0E4-4EB1-9EC8-A6F7033B80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33727">
            <a:off x="1276442" y="3922764"/>
            <a:ext cx="1034463" cy="10727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E0F7B6-F1FE-4CF3-9C3C-66B1C7E86F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485" y="3172898"/>
            <a:ext cx="3600383" cy="2514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861880-6F62-4B4F-87AC-4805A24A96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5244" y="2577131"/>
            <a:ext cx="2835489" cy="2835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FF2B87-1DF9-4D3E-B14E-02AF1C4062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91" y="413343"/>
            <a:ext cx="1422362" cy="101717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3A2391C-F210-4DB6-B1B9-349E01841D55}"/>
              </a:ext>
            </a:extLst>
          </p:cNvPr>
          <p:cNvGrpSpPr/>
          <p:nvPr/>
        </p:nvGrpSpPr>
        <p:grpSpPr>
          <a:xfrm>
            <a:off x="1834135" y="1318264"/>
            <a:ext cx="1210694" cy="1129858"/>
            <a:chOff x="7679733" y="3777409"/>
            <a:chExt cx="1936026" cy="1806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ABB63A-5077-458A-8426-873BA845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150" y="3777409"/>
              <a:ext cx="1087833" cy="15819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99BC177-24FD-4665-A3C1-84DD9499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3331" y="3893738"/>
              <a:ext cx="1162428" cy="16904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F920AB3-CDD8-4057-B603-29B7FA4FF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733" y="4230700"/>
              <a:ext cx="773598" cy="11249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2888D72-0911-4D6B-9045-088847933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14" y="4383100"/>
              <a:ext cx="773598" cy="11249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6C8C7B-D072-4BAE-B040-4ECE4859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8961" y="4542972"/>
              <a:ext cx="638858" cy="92904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060E95D-6743-47D0-A6E5-5658510E22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90" y="679406"/>
            <a:ext cx="1909769" cy="21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538892" y="499909"/>
            <a:ext cx="828645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Eva sets off on a bike ride.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she stops for lunch, she has cycled two fifths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whole route and still has 12 km to cycle.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/>
              </a:rPr>
              <a:t>How far does Eva cycle in total?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365" y="4622493"/>
            <a:ext cx="747045" cy="747045"/>
          </a:xfrm>
          <a:prstGeom prst="rect">
            <a:avLst/>
          </a:prstGeom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730209" y="47651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03" y="633834"/>
            <a:ext cx="2064846" cy="19558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9207" y="2919068"/>
            <a:ext cx="2036184" cy="730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3241"/>
              </p:ext>
            </p:extLst>
          </p:nvPr>
        </p:nvGraphicFramePr>
        <p:xfrm>
          <a:off x="949208" y="2919068"/>
          <a:ext cx="5125745" cy="730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149">
                  <a:extLst>
                    <a:ext uri="{9D8B030D-6E8A-4147-A177-3AD203B41FA5}">
                      <a16:colId xmlns:a16="http://schemas.microsoft.com/office/drawing/2014/main" val="2113611595"/>
                    </a:ext>
                  </a:extLst>
                </a:gridCol>
                <a:gridCol w="1025149">
                  <a:extLst>
                    <a:ext uri="{9D8B030D-6E8A-4147-A177-3AD203B41FA5}">
                      <a16:colId xmlns:a16="http://schemas.microsoft.com/office/drawing/2014/main" val="2193386515"/>
                    </a:ext>
                  </a:extLst>
                </a:gridCol>
                <a:gridCol w="1025149">
                  <a:extLst>
                    <a:ext uri="{9D8B030D-6E8A-4147-A177-3AD203B41FA5}">
                      <a16:colId xmlns:a16="http://schemas.microsoft.com/office/drawing/2014/main" val="2449542680"/>
                    </a:ext>
                  </a:extLst>
                </a:gridCol>
                <a:gridCol w="1025149">
                  <a:extLst>
                    <a:ext uri="{9D8B030D-6E8A-4147-A177-3AD203B41FA5}">
                      <a16:colId xmlns:a16="http://schemas.microsoft.com/office/drawing/2014/main" val="2234813469"/>
                    </a:ext>
                  </a:extLst>
                </a:gridCol>
                <a:gridCol w="1025149">
                  <a:extLst>
                    <a:ext uri="{9D8B030D-6E8A-4147-A177-3AD203B41FA5}">
                      <a16:colId xmlns:a16="http://schemas.microsoft.com/office/drawing/2014/main" val="2483335855"/>
                    </a:ext>
                  </a:extLst>
                </a:gridCol>
              </a:tblGrid>
              <a:tr h="7300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749623"/>
                  </a:ext>
                </a:extLst>
              </a:tr>
            </a:tbl>
          </a:graphicData>
        </a:graphic>
      </p:graphicFrame>
      <p:sp>
        <p:nvSpPr>
          <p:cNvPr id="16" name="Right Brace 15"/>
          <p:cNvSpPr/>
          <p:nvPr/>
        </p:nvSpPr>
        <p:spPr>
          <a:xfrm rot="16200000">
            <a:off x="3385647" y="-233298"/>
            <a:ext cx="252871" cy="5125753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368575" y="1799126"/>
            <a:ext cx="78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?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1794115" y="2900462"/>
            <a:ext cx="346367" cy="203618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513309" y="4091738"/>
            <a:ext cx="147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cycled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05438" y="2642950"/>
                <a:ext cx="3172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438" y="2642950"/>
                <a:ext cx="3172691" cy="523220"/>
              </a:xfrm>
              <a:prstGeom prst="rect">
                <a:avLst/>
              </a:prstGeom>
              <a:blipFill>
                <a:blip r:embed="rId7"/>
                <a:stretch>
                  <a:fillRect l="-403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59866" y="3022095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2779" y="3022095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2821" y="3022095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22863" y="3022095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82905" y="3022095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 4</a:t>
            </a:r>
          </a:p>
        </p:txBody>
      </p:sp>
      <p:sp>
        <p:nvSpPr>
          <p:cNvPr id="30" name="Right Brace 29"/>
          <p:cNvSpPr/>
          <p:nvPr/>
        </p:nvSpPr>
        <p:spPr>
          <a:xfrm rot="5400000">
            <a:off x="4361025" y="2389465"/>
            <a:ext cx="314471" cy="305932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761623" y="4091738"/>
            <a:ext cx="221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still to cycle</a:t>
            </a:r>
          </a:p>
          <a:p>
            <a:pPr algn="l"/>
            <a:r>
              <a:rPr lang="en-GB" sz="2400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05438" y="3171386"/>
                <a:ext cx="3172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438" y="3171386"/>
                <a:ext cx="3172691" cy="523220"/>
              </a:xfrm>
              <a:prstGeom prst="rect">
                <a:avLst/>
              </a:prstGeom>
              <a:blipFill>
                <a:blip r:embed="rId8"/>
                <a:stretch>
                  <a:fillRect l="-403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66481" y="4981740"/>
            <a:ext cx="6459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Eva cycles 20 km in total.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 rot="16200000">
            <a:off x="4437464" y="1228051"/>
            <a:ext cx="215667" cy="3059323"/>
          </a:xfrm>
          <a:prstGeom prst="rightBrace">
            <a:avLst>
              <a:gd name="adj1" fmla="val 8333"/>
              <a:gd name="adj2" fmla="val 50393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41988" y="2296048"/>
            <a:ext cx="94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12 km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0854" y="168636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9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 animBg="1"/>
      <p:bldP spid="16" grpId="0" animBg="1"/>
      <p:bldP spid="17" grpId="0"/>
      <p:bldP spid="17" grpId="1"/>
      <p:bldP spid="18" grpId="0" animBg="1"/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 animBg="1"/>
      <p:bldP spid="32" grpId="0"/>
      <p:bldP spid="10" grpId="0"/>
      <p:bldP spid="33" grpId="0" animBg="1"/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575001" y="582554"/>
            <a:ext cx="82864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/>
              </a:rPr>
              <a:t>Tommy rides his bike every day for 5 days.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day he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cycles</a:t>
            </a: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kumimoji="0" lang="en-GB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further than the day before.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GB" sz="28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365" y="2153578"/>
            <a:ext cx="747045" cy="747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64" y="463580"/>
            <a:ext cx="1427798" cy="1568657"/>
          </a:xfrm>
          <a:prstGeom prst="rect">
            <a:avLst/>
          </a:prstGeom>
        </p:spPr>
      </p:pic>
      <p:sp>
        <p:nvSpPr>
          <p:cNvPr id="63" name="TextBox 57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575001" y="4516496"/>
            <a:ext cx="895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Tommy cycles 2 km on day one.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How far does he cycle in total?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8227" y="3916101"/>
            <a:ext cx="4470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Tommy travels 20 km in total.</a:t>
            </a: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73446"/>
              </p:ext>
            </p:extLst>
          </p:nvPr>
        </p:nvGraphicFramePr>
        <p:xfrm>
          <a:off x="1199183" y="1845642"/>
          <a:ext cx="6470525" cy="1054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4105">
                  <a:extLst>
                    <a:ext uri="{9D8B030D-6E8A-4147-A177-3AD203B41FA5}">
                      <a16:colId xmlns:a16="http://schemas.microsoft.com/office/drawing/2014/main" val="3173526130"/>
                    </a:ext>
                  </a:extLst>
                </a:gridCol>
                <a:gridCol w="1294105">
                  <a:extLst>
                    <a:ext uri="{9D8B030D-6E8A-4147-A177-3AD203B41FA5}">
                      <a16:colId xmlns:a16="http://schemas.microsoft.com/office/drawing/2014/main" val="1441589564"/>
                    </a:ext>
                  </a:extLst>
                </a:gridCol>
                <a:gridCol w="1294105">
                  <a:extLst>
                    <a:ext uri="{9D8B030D-6E8A-4147-A177-3AD203B41FA5}">
                      <a16:colId xmlns:a16="http://schemas.microsoft.com/office/drawing/2014/main" val="1473961642"/>
                    </a:ext>
                  </a:extLst>
                </a:gridCol>
                <a:gridCol w="1294105">
                  <a:extLst>
                    <a:ext uri="{9D8B030D-6E8A-4147-A177-3AD203B41FA5}">
                      <a16:colId xmlns:a16="http://schemas.microsoft.com/office/drawing/2014/main" val="56251993"/>
                    </a:ext>
                  </a:extLst>
                </a:gridCol>
                <a:gridCol w="1294105">
                  <a:extLst>
                    <a:ext uri="{9D8B030D-6E8A-4147-A177-3AD203B41FA5}">
                      <a16:colId xmlns:a16="http://schemas.microsoft.com/office/drawing/2014/main" val="3316185163"/>
                    </a:ext>
                  </a:extLst>
                </a:gridCol>
              </a:tblGrid>
              <a:tr h="5274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 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 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 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 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99000"/>
                  </a:ext>
                </a:extLst>
              </a:tr>
              <a:tr h="5274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9871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15979" y="3185339"/>
                <a:ext cx="3537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 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79" y="3185339"/>
                <a:ext cx="3537284" cy="523220"/>
              </a:xfrm>
              <a:prstGeom prst="rect">
                <a:avLst/>
              </a:prstGeom>
              <a:blipFill>
                <a:blip r:embed="rId7"/>
                <a:stretch>
                  <a:fillRect l="-362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1660358" y="3654491"/>
            <a:ext cx="534474" cy="43100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560463" y="3622049"/>
            <a:ext cx="851766" cy="46344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092509" y="404016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952546" y="3634908"/>
            <a:ext cx="442281" cy="49106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591030" y="3654491"/>
            <a:ext cx="432845" cy="43100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13135" y="4040169"/>
            <a:ext cx="55015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3399"/>
                </a:solidFill>
              </a:rPr>
              <a:t>10</a:t>
            </a:r>
            <a:endParaRPr lang="en-GB" dirty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718227" y="3392881"/>
                <a:ext cx="3537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75000"/>
                      </a:schemeClr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27" y="3392881"/>
                <a:ext cx="3537284" cy="523220"/>
              </a:xfrm>
              <a:prstGeom prst="rect">
                <a:avLst/>
              </a:prstGeom>
              <a:blipFill>
                <a:blip r:embed="rId8"/>
                <a:stretch>
                  <a:fillRect l="-362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2335035" y="3648076"/>
            <a:ext cx="32550" cy="47789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59343" y="2406315"/>
            <a:ext cx="1135852" cy="470243"/>
          </a:xfrm>
          <a:prstGeom prst="rect">
            <a:avLst/>
          </a:prstGeom>
          <a:solidFill>
            <a:srgbClr val="F5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2584926" y="2390273"/>
            <a:ext cx="1135852" cy="470243"/>
          </a:xfrm>
          <a:prstGeom prst="rect">
            <a:avLst/>
          </a:prstGeom>
          <a:solidFill>
            <a:srgbClr val="F5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910509" y="2387403"/>
            <a:ext cx="1135852" cy="470243"/>
          </a:xfrm>
          <a:prstGeom prst="rect">
            <a:avLst/>
          </a:prstGeom>
          <a:solidFill>
            <a:srgbClr val="F5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211069" y="2397271"/>
            <a:ext cx="1135852" cy="470243"/>
          </a:xfrm>
          <a:prstGeom prst="rect">
            <a:avLst/>
          </a:prstGeom>
          <a:solidFill>
            <a:srgbClr val="F5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6462805" y="2400599"/>
            <a:ext cx="1135852" cy="470243"/>
          </a:xfrm>
          <a:prstGeom prst="rect">
            <a:avLst/>
          </a:prstGeom>
          <a:solidFill>
            <a:srgbClr val="F5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730209" y="22962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4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" grpId="0"/>
      <p:bldP spid="11" grpId="0"/>
      <p:bldP spid="79" grpId="0"/>
      <p:bldP spid="82" grpId="0"/>
      <p:bldP spid="83" grpId="0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538893" y="622485"/>
            <a:ext cx="54833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 cafe has 4 flavours of ice-cream to choose from and 2 toppings.</a:t>
            </a:r>
          </a:p>
          <a:p>
            <a:endParaRPr lang="en-GB" sz="1400" dirty="0"/>
          </a:p>
          <a:p>
            <a:r>
              <a:rPr lang="en-GB" sz="2800" dirty="0"/>
              <a:t>How many different possible combinations are there?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817" y="4672159"/>
            <a:ext cx="747045" cy="747045"/>
          </a:xfrm>
          <a:prstGeom prst="rect">
            <a:avLst/>
          </a:prstGeom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781661" y="481484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92762"/>
              </p:ext>
            </p:extLst>
          </p:nvPr>
        </p:nvGraphicFramePr>
        <p:xfrm>
          <a:off x="6148211" y="878536"/>
          <a:ext cx="308008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040">
                  <a:extLst>
                    <a:ext uri="{9D8B030D-6E8A-4147-A177-3AD203B41FA5}">
                      <a16:colId xmlns:a16="http://schemas.microsoft.com/office/drawing/2014/main" val="3439141803"/>
                    </a:ext>
                  </a:extLst>
                </a:gridCol>
                <a:gridCol w="1540040">
                  <a:extLst>
                    <a:ext uri="{9D8B030D-6E8A-4147-A177-3AD203B41FA5}">
                      <a16:colId xmlns:a16="http://schemas.microsoft.com/office/drawing/2014/main" val="1970326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Ice-cream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Sauce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chocolate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894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strawberry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06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chocolate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12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strawberry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47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chocolate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284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strawberry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79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chocolate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85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strawberry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931890"/>
                  </a:ext>
                </a:extLst>
              </a:tr>
            </a:tbl>
          </a:graphicData>
        </a:graphic>
      </p:graphicFrame>
      <p:sp>
        <p:nvSpPr>
          <p:cNvPr id="16" name="AutoShape 2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 rot="21240444">
            <a:off x="811452" y="2657702"/>
            <a:ext cx="2262807" cy="2829695"/>
            <a:chOff x="2192064" y="2503336"/>
            <a:chExt cx="2262807" cy="2829695"/>
          </a:xfrm>
        </p:grpSpPr>
        <p:sp>
          <p:nvSpPr>
            <p:cNvPr id="20" name="Rectangle 19"/>
            <p:cNvSpPr/>
            <p:nvPr/>
          </p:nvSpPr>
          <p:spPr>
            <a:xfrm>
              <a:off x="2260859" y="2621441"/>
              <a:ext cx="1826433" cy="2363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92064" y="2655375"/>
              <a:ext cx="180109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Menu</a:t>
              </a:r>
            </a:p>
            <a:p>
              <a:pPr algn="ctr"/>
              <a:r>
                <a:rPr lang="en-GB" sz="2000" dirty="0"/>
                <a:t>Chocolate</a:t>
              </a:r>
            </a:p>
            <a:p>
              <a:pPr algn="ctr"/>
              <a:r>
                <a:rPr lang="en-GB" sz="2000" dirty="0"/>
                <a:t>Strawberry</a:t>
              </a:r>
            </a:p>
            <a:p>
              <a:pPr algn="ctr"/>
              <a:r>
                <a:rPr lang="en-GB" sz="2000" dirty="0"/>
                <a:t>Vanilla</a:t>
              </a:r>
            </a:p>
            <a:p>
              <a:pPr algn="ctr"/>
              <a:r>
                <a:rPr lang="en-GB" sz="2000" dirty="0"/>
                <a:t>Mint</a:t>
              </a:r>
            </a:p>
            <a:p>
              <a:pPr algn="ctr"/>
              <a:r>
                <a:rPr lang="en-GB" sz="1600" dirty="0"/>
                <a:t>With chocolate or strawberry sauce</a:t>
              </a:r>
            </a:p>
            <a:p>
              <a:pPr algn="ctr"/>
              <a:endParaRPr lang="en-GB" sz="24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54">
              <a:off x="3357589" y="2503336"/>
              <a:ext cx="1097282" cy="1021607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6303818" y="1328641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812191" y="1328641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299346" y="1675133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807719" y="1687165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294874" y="2063190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803247" y="2063190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290402" y="2451247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798775" y="2451247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85930" y="2811594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794303" y="2811594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281458" y="3171941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789831" y="3171941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297598" y="3518433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785359" y="3532288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290401" y="3911670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780887" y="3916699"/>
            <a:ext cx="1233055" cy="236921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158899" y="2001563"/>
            <a:ext cx="3077651" cy="733927"/>
          </a:xfrm>
          <a:prstGeom prst="rect">
            <a:avLst/>
          </a:prstGeom>
          <a:solidFill>
            <a:srgbClr val="FF33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139952" y="2727016"/>
            <a:ext cx="3077651" cy="733927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39951" y="3484966"/>
            <a:ext cx="3077651" cy="733927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27077" y="3062548"/>
                <a:ext cx="31406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77" y="3062548"/>
                <a:ext cx="3140697" cy="523220"/>
              </a:xfrm>
              <a:prstGeom prst="rect">
                <a:avLst/>
              </a:prstGeom>
              <a:blipFill>
                <a:blip r:embed="rId7"/>
                <a:stretch>
                  <a:fillRect l="-388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955734" y="3612815"/>
                <a:ext cx="31406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734" y="3612815"/>
                <a:ext cx="3140697" cy="523220"/>
              </a:xfrm>
              <a:prstGeom prst="rect">
                <a:avLst/>
              </a:prstGeom>
              <a:blipFill>
                <a:blip r:embed="rId8"/>
                <a:stretch>
                  <a:fillRect l="-407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148211" y="1259989"/>
            <a:ext cx="3077651" cy="733927"/>
          </a:xfrm>
          <a:prstGeom prst="rect">
            <a:avLst/>
          </a:prstGeom>
          <a:solidFill>
            <a:schemeClr val="accent2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3228109" y="4572000"/>
            <a:ext cx="579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There are 8 different combinations.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1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/>
      <p:bldP spid="46" grpId="0"/>
      <p:bldP spid="25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623369" y="622485"/>
            <a:ext cx="894199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 salad bar has 8 different salads on the menu.</a:t>
            </a:r>
          </a:p>
          <a:p>
            <a:r>
              <a:rPr lang="en-GB" sz="2800" dirty="0"/>
              <a:t>You can top your salad with salad cream, mayonnaise or chilli sauce.</a:t>
            </a:r>
          </a:p>
          <a:p>
            <a:endParaRPr lang="en-GB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800" dirty="0"/>
              <a:t>How many different possible combinations are there?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274" y="1678268"/>
            <a:ext cx="747045" cy="747045"/>
          </a:xfrm>
          <a:prstGeom prst="rect">
            <a:avLst/>
          </a:prstGeom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06118" y="182095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6" name="AutoShape 2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45624" y="3217088"/>
            <a:ext cx="194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Salad 1 +  SC</a:t>
            </a:r>
          </a:p>
          <a:p>
            <a:pPr algn="l"/>
            <a:r>
              <a:rPr lang="en-GB" sz="2400" dirty="0"/>
              <a:t>Salad 1 + M</a:t>
            </a:r>
          </a:p>
          <a:p>
            <a:pPr algn="l"/>
            <a:r>
              <a:rPr lang="en-GB" sz="2400" dirty="0"/>
              <a:t>Salad 1 + CS</a:t>
            </a:r>
          </a:p>
          <a:p>
            <a:pPr algn="l"/>
            <a:endParaRPr lang="en-GB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616515" y="3217088"/>
            <a:ext cx="194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Salad 2 +  SC</a:t>
            </a:r>
          </a:p>
          <a:p>
            <a:pPr algn="l"/>
            <a:r>
              <a:rPr lang="en-GB" sz="2400" dirty="0"/>
              <a:t>Salad 2 + M</a:t>
            </a:r>
          </a:p>
          <a:p>
            <a:pPr algn="l"/>
            <a:r>
              <a:rPr lang="en-GB" sz="2400" dirty="0"/>
              <a:t>Salad 2 + CS</a:t>
            </a:r>
          </a:p>
          <a:p>
            <a:pPr algn="l"/>
            <a:endParaRPr lang="en-GB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407880" y="3217088"/>
            <a:ext cx="194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Salad 3 +  SC</a:t>
            </a:r>
          </a:p>
          <a:p>
            <a:pPr algn="l"/>
            <a:r>
              <a:rPr lang="en-GB" sz="2400" dirty="0"/>
              <a:t>Salad 3 + M</a:t>
            </a:r>
          </a:p>
          <a:p>
            <a:pPr algn="l"/>
            <a:r>
              <a:rPr lang="en-GB" sz="2400" dirty="0"/>
              <a:t>Salad 3 + CS</a:t>
            </a:r>
          </a:p>
          <a:p>
            <a:pPr algn="l"/>
            <a:endParaRPr lang="en-GB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468856" y="2789905"/>
            <a:ext cx="378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41908" y="1886088"/>
            <a:ext cx="1879251" cy="1180263"/>
            <a:chOff x="841908" y="1886088"/>
            <a:chExt cx="1879251" cy="1180263"/>
          </a:xfrm>
        </p:grpSpPr>
        <p:grpSp>
          <p:nvGrpSpPr>
            <p:cNvPr id="13" name="Group 12"/>
            <p:cNvGrpSpPr/>
            <p:nvPr/>
          </p:nvGrpSpPr>
          <p:grpSpPr>
            <a:xfrm>
              <a:off x="841908" y="1886088"/>
              <a:ext cx="1879251" cy="1180263"/>
              <a:chOff x="3294614" y="1645736"/>
              <a:chExt cx="1879251" cy="118026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94614" y="1645736"/>
                <a:ext cx="1879251" cy="1180263"/>
                <a:chOff x="3294614" y="1645736"/>
                <a:chExt cx="1879251" cy="1180263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4614" y="1676103"/>
                  <a:ext cx="707055" cy="1133475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6810" y="1645736"/>
                  <a:ext cx="707055" cy="1133475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5796" y="1940140"/>
                  <a:ext cx="870742" cy="885859"/>
                </a:xfrm>
                <a:prstGeom prst="rect">
                  <a:avLst/>
                </a:prstGeom>
              </p:spPr>
            </p:pic>
            <p:sp>
              <p:nvSpPr>
                <p:cNvPr id="7" name="Rounded Rectangle 6"/>
                <p:cNvSpPr/>
                <p:nvPr/>
              </p:nvSpPr>
              <p:spPr>
                <a:xfrm>
                  <a:off x="3516062" y="2223167"/>
                  <a:ext cx="288218" cy="351650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4028900" y="2239432"/>
                  <a:ext cx="422783" cy="4357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4690083" y="2184961"/>
                <a:ext cx="288218" cy="35165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Moon 10"/>
              <p:cNvSpPr/>
              <p:nvPr/>
            </p:nvSpPr>
            <p:spPr>
              <a:xfrm>
                <a:off x="4753718" y="2223167"/>
                <a:ext cx="99018" cy="313444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41" y="2514769"/>
              <a:ext cx="340302" cy="3229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22" y="2463519"/>
              <a:ext cx="327939" cy="29636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13282" y="1902093"/>
                <a:ext cx="31406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24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82" y="1902093"/>
                <a:ext cx="3140697" cy="523220"/>
              </a:xfrm>
              <a:prstGeom prst="rect">
                <a:avLst/>
              </a:prstGeom>
              <a:blipFill>
                <a:blip r:embed="rId10"/>
                <a:stretch>
                  <a:fillRect l="-407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17575" y="4752105"/>
            <a:ext cx="579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There are 24 different combinations.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8" grpId="0"/>
      <p:bldP spid="49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612666" y="596191"/>
            <a:ext cx="89419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An apple and 2 bananas costs 50p</a:t>
            </a:r>
          </a:p>
          <a:p>
            <a:endParaRPr lang="en-GB" sz="1200" dirty="0"/>
          </a:p>
          <a:p>
            <a:r>
              <a:rPr lang="en-GB" sz="2800" dirty="0"/>
              <a:t>An apple costs 30p</a:t>
            </a:r>
          </a:p>
          <a:p>
            <a:endParaRPr lang="en-GB" sz="1200" dirty="0"/>
          </a:p>
          <a:p>
            <a:r>
              <a:rPr lang="en-GB" sz="2800" dirty="0"/>
              <a:t>What is the price of one apple and 3 bananas?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274" y="4629286"/>
            <a:ext cx="747045" cy="747045"/>
          </a:xfrm>
          <a:prstGeom prst="rect">
            <a:avLst/>
          </a:prstGeom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06118" y="477197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6" name="AutoShape 2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7853686" y="1250895"/>
            <a:ext cx="1795411" cy="509704"/>
            <a:chOff x="3476257" y="3915130"/>
            <a:chExt cx="1795411" cy="509704"/>
          </a:xfrm>
        </p:grpSpPr>
        <p:sp>
          <p:nvSpPr>
            <p:cNvPr id="19" name="Flowchart: Off-page Connector 18"/>
            <p:cNvSpPr/>
            <p:nvPr/>
          </p:nvSpPr>
          <p:spPr>
            <a:xfrm rot="5205225">
              <a:off x="3860262" y="3555920"/>
              <a:ext cx="484909" cy="1252920"/>
            </a:xfrm>
            <a:prstGeom prst="flowChartOffpage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 rot="21412698">
              <a:off x="3744829" y="3915130"/>
              <a:ext cx="1526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dirty="0"/>
                <a:t>50p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82" y="187810"/>
            <a:ext cx="1577152" cy="1799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52" y="453500"/>
            <a:ext cx="1134574" cy="10896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21" y="340210"/>
            <a:ext cx="1577152" cy="17992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84" y="2000575"/>
            <a:ext cx="1246975" cy="14226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17" y="2353952"/>
            <a:ext cx="897051" cy="8615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56" y="1987096"/>
            <a:ext cx="1246975" cy="1422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19275" y="2591958"/>
                <a:ext cx="41884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         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          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50p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75" y="2591958"/>
                <a:ext cx="4188433" cy="584775"/>
              </a:xfrm>
              <a:prstGeom prst="rect">
                <a:avLst/>
              </a:prstGeom>
              <a:blipFill>
                <a:blip r:embed="rId8"/>
                <a:stretch>
                  <a:fillRect t="-12500" r="-203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102063" y="2604182"/>
            <a:ext cx="1352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30p</a:t>
            </a:r>
          </a:p>
        </p:txBody>
      </p:sp>
      <p:sp>
        <p:nvSpPr>
          <p:cNvPr id="14" name="Right Brace 13"/>
          <p:cNvSpPr/>
          <p:nvPr/>
        </p:nvSpPr>
        <p:spPr>
          <a:xfrm rot="5400000">
            <a:off x="3518674" y="2083579"/>
            <a:ext cx="142692" cy="23290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279122" y="3350535"/>
            <a:ext cx="102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20p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02" y="2725060"/>
            <a:ext cx="1128789" cy="1287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31886" y="3158525"/>
                <a:ext cx="12170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10p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86" y="3158525"/>
                <a:ext cx="1217000" cy="584775"/>
              </a:xfrm>
              <a:prstGeom prst="rect">
                <a:avLst/>
              </a:prstGeom>
              <a:blipFill>
                <a:blip r:embed="rId9"/>
                <a:stretch>
                  <a:fillRect t="-12500" r="-11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84" y="3720237"/>
            <a:ext cx="1246975" cy="14226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9" y="4028900"/>
            <a:ext cx="897051" cy="8615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76" y="3744616"/>
            <a:ext cx="1246975" cy="1422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56168" y="4213467"/>
                <a:ext cx="5615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         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        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        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8" y="4213467"/>
                <a:ext cx="561545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75320" y="4225590"/>
            <a:ext cx="1189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30p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81" y="3810989"/>
            <a:ext cx="1246975" cy="1422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56947" y="2500847"/>
                <a:ext cx="1980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947" y="2500847"/>
                <a:ext cx="1980498" cy="523220"/>
              </a:xfrm>
              <a:prstGeom prst="rect">
                <a:avLst/>
              </a:prstGeom>
              <a:blipFill>
                <a:blip r:embed="rId11"/>
                <a:stretch>
                  <a:fillRect l="-6154" t="-10465" r="-369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2478203" y="4237714"/>
            <a:ext cx="1029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10p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47965" y="4237714"/>
            <a:ext cx="866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10p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33023" y="4237714"/>
            <a:ext cx="867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10p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8554" y="4232759"/>
            <a:ext cx="261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51220" y="4237714"/>
            <a:ext cx="875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60p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1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3" grpId="0"/>
      <p:bldP spid="14" grpId="0" animBg="1"/>
      <p:bldP spid="36" grpId="0"/>
      <p:bldP spid="15" grpId="0"/>
      <p:bldP spid="44" grpId="0"/>
      <p:bldP spid="45" grpId="0"/>
      <p:bldP spid="18" grpId="0"/>
      <p:bldP spid="47" grpId="0"/>
      <p:bldP spid="48" grpId="0"/>
      <p:bldP spid="49" grpId="0"/>
      <p:bldP spid="50" grpId="0"/>
      <p:bldP spid="50" grpId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597927" y="622485"/>
            <a:ext cx="89419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A pineapple and 2 pears costs £1 and 65p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Mr Rose buys a pineapple and 3 pears. </a:t>
            </a:r>
          </a:p>
          <a:p>
            <a:r>
              <a:rPr lang="en-GB" sz="2800" dirty="0"/>
              <a:t>He pays £1 and 80p</a:t>
            </a:r>
          </a:p>
          <a:p>
            <a:endParaRPr lang="en-GB" sz="2800" dirty="0"/>
          </a:p>
          <a:p>
            <a:r>
              <a:rPr lang="en-GB" sz="2800" dirty="0"/>
              <a:t>What is the price of one pineapple?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274" y="4629286"/>
            <a:ext cx="747045" cy="747045"/>
          </a:xfrm>
          <a:prstGeom prst="rect">
            <a:avLst/>
          </a:prstGeom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06118" y="477197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6" name="AutoShape 2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847" y="2058544"/>
            <a:ext cx="1480271" cy="1878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81" y="480147"/>
            <a:ext cx="1250861" cy="1850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3" y="1289709"/>
            <a:ext cx="835177" cy="10408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18" y="1342587"/>
            <a:ext cx="835177" cy="104088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072358" y="1898564"/>
            <a:ext cx="1594966" cy="484909"/>
            <a:chOff x="3476257" y="3939925"/>
            <a:chExt cx="1594966" cy="484909"/>
          </a:xfrm>
        </p:grpSpPr>
        <p:sp>
          <p:nvSpPr>
            <p:cNvPr id="19" name="Flowchart: Off-page Connector 18"/>
            <p:cNvSpPr/>
            <p:nvPr/>
          </p:nvSpPr>
          <p:spPr>
            <a:xfrm rot="5205225">
              <a:off x="3860262" y="3555920"/>
              <a:ext cx="484909" cy="1252920"/>
            </a:xfrm>
            <a:prstGeom prst="flowChartOffpage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 rot="21412698">
              <a:off x="3544384" y="3988558"/>
              <a:ext cx="152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£1 and 65p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02" y="2201440"/>
            <a:ext cx="1250861" cy="18504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3011002"/>
            <a:ext cx="835177" cy="10408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39" y="3063880"/>
            <a:ext cx="835177" cy="10408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80" y="3149040"/>
            <a:ext cx="835177" cy="104088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 rot="429999">
            <a:off x="7262150" y="3896402"/>
            <a:ext cx="1594966" cy="484909"/>
            <a:chOff x="3476257" y="3939925"/>
            <a:chExt cx="1594966" cy="484909"/>
          </a:xfrm>
        </p:grpSpPr>
        <p:sp>
          <p:nvSpPr>
            <p:cNvPr id="38" name="Flowchart: Off-page Connector 37"/>
            <p:cNvSpPr/>
            <p:nvPr/>
          </p:nvSpPr>
          <p:spPr>
            <a:xfrm rot="5205225">
              <a:off x="3860262" y="3555920"/>
              <a:ext cx="484909" cy="1252920"/>
            </a:xfrm>
            <a:prstGeom prst="flowChartOffpage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 rot="21452403">
              <a:off x="3544384" y="3988558"/>
              <a:ext cx="1526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£1 and 80p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13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623369" y="622485"/>
            <a:ext cx="89419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16" name="AutoShape 2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6" y="1167306"/>
            <a:ext cx="962563" cy="1423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48" y="1486726"/>
            <a:ext cx="835177" cy="10408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2" y="1452987"/>
            <a:ext cx="835177" cy="10408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9" y="3254965"/>
            <a:ext cx="962753" cy="1424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86" y="3638317"/>
            <a:ext cx="835177" cy="10408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91" y="3638317"/>
            <a:ext cx="835177" cy="10408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46" y="3638317"/>
            <a:ext cx="835177" cy="1040886"/>
          </a:xfrm>
          <a:prstGeom prst="rect">
            <a:avLst/>
          </a:prstGeom>
        </p:spPr>
      </p:pic>
      <p:sp>
        <p:nvSpPr>
          <p:cNvPr id="40" name="Right Brace 39"/>
          <p:cNvSpPr/>
          <p:nvPr/>
        </p:nvSpPr>
        <p:spPr>
          <a:xfrm rot="16200000">
            <a:off x="1902603" y="-133412"/>
            <a:ext cx="355443" cy="2581599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211230" y="489796"/>
            <a:ext cx="172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£1 and 65p</a:t>
            </a:r>
          </a:p>
        </p:txBody>
      </p:sp>
      <p:sp>
        <p:nvSpPr>
          <p:cNvPr id="42" name="Right Brace 41"/>
          <p:cNvSpPr/>
          <p:nvPr/>
        </p:nvSpPr>
        <p:spPr>
          <a:xfrm rot="16200000">
            <a:off x="2295243" y="1629747"/>
            <a:ext cx="314008" cy="327003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726048" y="2626009"/>
            <a:ext cx="29089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£1 and 80p</a:t>
            </a:r>
          </a:p>
        </p:txBody>
      </p:sp>
      <p:sp>
        <p:nvSpPr>
          <p:cNvPr id="51" name="Right Brace 50"/>
          <p:cNvSpPr/>
          <p:nvPr/>
        </p:nvSpPr>
        <p:spPr>
          <a:xfrm rot="5400000">
            <a:off x="1902350" y="3525541"/>
            <a:ext cx="366263" cy="259191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1231690" y="4937115"/>
            <a:ext cx="172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£1 and 65p</a:t>
            </a:r>
          </a:p>
        </p:txBody>
      </p:sp>
      <p:sp>
        <p:nvSpPr>
          <p:cNvPr id="57" name="Right Brace 56"/>
          <p:cNvSpPr/>
          <p:nvPr/>
        </p:nvSpPr>
        <p:spPr>
          <a:xfrm rot="5400000">
            <a:off x="3694089" y="4398751"/>
            <a:ext cx="366264" cy="845493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3575710" y="4954109"/>
            <a:ext cx="172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15p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19" y="2007169"/>
            <a:ext cx="835177" cy="1040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60137" y="2312449"/>
                <a:ext cx="10887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15p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137" y="2312449"/>
                <a:ext cx="1088760" cy="523220"/>
              </a:xfrm>
              <a:prstGeom prst="rect">
                <a:avLst/>
              </a:prstGeom>
              <a:blipFill>
                <a:blip r:embed="rId7"/>
                <a:stretch>
                  <a:fillRect t="-10465" r="-893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4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/>
      <p:bldP spid="51" grpId="0" animBg="1"/>
      <p:bldP spid="56" grpId="0"/>
      <p:bldP spid="57" grpId="0" animBg="1"/>
      <p:bldP spid="5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06" y="2942084"/>
            <a:ext cx="833926" cy="1040886"/>
          </a:xfrm>
          <a:prstGeom prst="rect">
            <a:avLst/>
          </a:prstGeom>
        </p:spPr>
      </p:pic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623369" y="26730"/>
            <a:ext cx="89419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16" name="AutoShape 2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png;base64,%20iVBORw0KGgoAAAANSUhEUgAAAMMAAAC/CAYAAABDn2gQAAAAAXNSR0IArs4c6QAAAARnQU1BAACxjwv8YQUAAAAJcEhZcwAADsMAAA7DAcdvqGQAABr3SURBVHhe7Z0JlFz1eeXvq72rele3etPS2heEEIvBBiQDNoTg2NjJZHwO43Nmkolt7EzsZCa7ncXJOHGcxE4sxzOOw2qFEBMW2xobcBBoBQmBNoQ2hITQ1nt3VVd11/Lq5d7X3TaDurvKSEiN9f0OV7W9qm6q//d93/ffHgzDMAzDMAzDMAzDMAzDMAzDMAzDMAzDMAzDMAzDMAzDMAzDMAzDMAzDMAzDMAzDMAzDMAzDMAzDMAzDMAzDMAzDMAzDMAzDMAzDMAzDMAzDMAzDMAzDMAzDMAzDMAzDMAzDMAzDMAzDMAzDMAzDMN4OnNFb4/yj7z44chcBKjdy17hQjP0xjPNPmPoI9XGqnppGudQgZRgXFTXUXVSB8qhd1KPUX1HXUHVUjDKMi4IF1P2UzOA5cIpN02vygYCjCCFj/HdqJVVJGW8zliZdWPqop6mj1CWViVjde969IPDBX7jSyefdxac7+j/geVjI15ZSCeo1Kk8ZbwNmhgvPMHWMUmO/tr29MXDnJ96HG29YhqWL2wKOg9n9/ZnLi4Xi5W6xeAOP0d/sAKXoYZxDzAxTgwy1jo09+MrhjvdUxMKhT37qA1i+YhbedcUcrFg+W3+nhlQqMzebc1e6blGpU4o6SBnnCDPD1KKHurGvd3D6DdcvQPvcNjS31mPB/Easun4xlixuC2Yy2cpkMjM7lyu81y167+bxpylFFuMsMTNMLbqppt6+9PW3f/DKQPusBpbV9YhGA6ipjWL+vGZcf90itLc3hAaSQzXpwaH52WzhGs/zWvk+1ROqQYy3iJnhwqBBNvUgqetUXasaZ5hOXUd9pLGhauG171mIK69ewaNa4LrDKBZSiMQiqKutxOLFrVi1cgkaGqtCJ070NfcPZBYydZrN92rg7gRlRfZbwEag3z703arBq5Gqsc+iqime7v3Hut9EhajG0cc6tva2n1/urLn/f6KuYSk8twVF9zBvdeIPwmFFHQyH4BWLYATBrp1HsOaBzfi3R55DKjW8iQd9hXqCGqL0840yMTOceyqoZdSV1C3UPGo6G3Gc6UwgHo9WFgquV11d4WQGs960xionPTiMhQtbMHt2A95341LcsGoFFiy9hiZoYeNPwM1tY7NWBvWTP5cToCmiEeRzORw8cAo//MEOrFmzAbteel2R5ovU16heHWuUh5nh3BGl5lCfoD5IzayrS0Sbm2pU+KK2No6lS2YiGHQwo20a8q7L2zp4XhFtbawLwmFMn16HSEUtz/o0QaCVp/UY7/cyRdpHM6hdK7v6/wmGGC3CMfT3JfG9f9uEb9+3Ds9uP5pMZ10N5v0dddg/0CiJmeHccTv1mYqKyE1Ll7Qxp1+Mm25YhveuWuLnKlXVMZ7pPf9sDpcpfZDlgssU3wmywYcZATTI3MhjmS05Vbyvhp/ne07AK6gHVSf8iQlFw+DBeHrtNvz5Xz6Gp7cdVc/U10elsGKUwAroc8O1TIM+V1kZu/F/ffY2fOFPfxm/+JFrsHT5PL8nKFoRQTFfZIOvYCRoYeOvR7GoqKCSoY2NX2JJ4cgImr8n+8gkndRxPtSQwuTnraLLzw8E0NpSh2VtFRjoHYwfOtZ3TbHoaVDvRcpmxZbAzHD26Dv8o7bWuvf/j0/fGv2d3/4QWmY2IRRx0HmyF68e7kAsHEQk7DEILKLmsNE2UjVULQ0SpxgtfANIo6mQN8iI8ApvlR6VF8C9oodIVQVmNFejkm1/4wvHwv2prGbDbqZO+QcZE2JmeOsor1EP0S9Td9TXV7bcxOJ39+5jeGbdbtx77zPYuGkfkgNpzJrViGmNzWzTCyl1HhUpMWYAoQY/IkWEojtmBB1bfjarVAyBIBbW8+ewLtm843hTLu/P3FhPWXSYhPK/ZUMoh2mnbhyVxgVUODdEIqEA0yS0Nteiimfn669fhI/cfhXmzm1EQ+M8BMPtTIt0khZjBngjPC8xHSq6p2kGnsR/nBr9lH8ix4FDEwT7O3BszxF84DcewkuvdGmE+jZqr3+MMS5mhvJR/vJR6jPUJa2tdVWXLpuFGTPqccWKdlTEo1i8qAX19QlMq4+jtraGqVIt39UAz2Vt4Gge3ngmEPozeEyLDtMM6vwZiwZv8c/j8Fc99TqQ7MPH/+QHuPe7uwf47J3Ug/7rxriYGcpDSf0d1GdmzWq4/MMfugq//qlb0dBQibq6BM/4LgKRONszD/M0IFaJohdHIMBIwKL5J1/zRGbge0ZrBK/IRnw22Ssjg9Ijp+s0goP9+Ku7nsPnVz+DglvU2oh7qIl+iYueMzuujTejlqyBs19taqpZ9vdf+a/44p99FAsXKwpUjOToXg3c/FwUi5ewpV3Gb3UB03b1Dika6O1qf+O1Qb020oWKYh+NMP5Ywk+FN/pz3AKTuiCC/DgaQZFBo9xmhEkwM5RGDWil4zhzf/HDV4dvu3UFKiujKGTzKOTZiB22sdASNv42npS1klMFsr5WpTrSZO2PZvByTKNep7S+RzO5zxKlSLksnOwQUn0ZbN97CqFgQOuqd44cYEyEmaE0SpFaNTP01lsvQyQaYgTQ02rkrKedCE2gaUVibDnzRAYYiwRKg1y/18gtHEKR8rz+0dd0zFnAyBAY6GGKBjyx+TAOHevzGBn285UjIwcYE2FmKI26I91EIuocPdLNE3+MZigiVBGlCdRlmWL705y4yb7KURN4Wb/Ra9JdMfciTbCHwUM1giaZnmUvt1q/x99rKAlvcBBHXu3CV9c8jz2HOjUS/RDV4R9nTIiNM5RHUz7vvm/unMaK+XMa0N2VxNGjXZjexLSIaY6DOLOTqtFDJ6JIEx1lkbyfhujk+9J8TmaSUc4yGowSGEzBSfVh7ZN78cf/sAHrt7/eVSx66kHSPCX+UGMyzAzlMZ+69dUjXVUvvPgq7r1vPeuFAtpaatDYWM16QSPKGkPw86dxGG3sXp4nby1MUxp1bkzgBIMMViEEaIJDOw7in7+zDZ9bvR47D3Tql9FmA79PHdexxuScm1PSzy5xagX159S7pzdWxz98+1W45eeW470rl6KhcTrbdSM8jSz7TFYsK40qwM09z8NUH5zdVx8IOL5SA2nsffEgnt/4Er7x7WfRncyhrSGBIycH8sl0bgMPVZeqFkMYJTAzTM5nqV+piocve8+Vc/DpO2/Gh/7TtXBCmjLRwBbZzuZfwy9RAXaiqDAGv2pGBtUJXrFr9LmzQ5PznvzRbmzc8BI6ulJom9GAqxdNQ0usiH98aAfu+e7ufqZJj/HQv6Fs9LkEZobxUQHwPupvggFn3h98YiV+7ZO3YPaSdiAc4tk9wPRkAaWpSeXu2CIzuDTDi6NmOPsMNcTfZTCTRX9/Gg31lYjFIgw+BaC/E6dfPoI/ZLp0z2O71cW1mvo9ypaDToLVDOOjVWqfr62KXvoHv3Zt4Hd/42Y0LpjFlhRkATwyduCE5sJxtIR5stRoDJ1zeJw3wLP5K7x/bjrx1KsVjYZRVRkDTUsfuPrN6JIoEiEPM+pjeH7vycDp7rRcqzUN2sLSmAAzw5lojfJHK+ORO37pliWRv/jsjYi2NKMYYcPXVAe/8fNWU68DGmQrB5rISzIwHODbNbCmzzk3aNq250n69UY+1wuFEWDUaKsPY35TJdZte606lc5pguFTlC0FnYBzc4r62UKTiX5u3sy6yB23LkGsrgrFYBhegOcNf6qDGpwGzLr5MMv7msj65satxzrPSHma4DjLhX18j7r8z8NXXnThRirgOhFctawVN7xL+wxgEaXNx4wJMDOcibqG5jbWVTg3XdOOQo41QSQ6aoQx+LWxYRfzO9jQNWim1/RVygS65Xu8FBv/KbiFXawT9vLtYyPM54kgo1GiCrV1Cdz5ny/H9PqETH4TVWpA5KLFzHAmbVTsuitmIhB0mApN8hUx9Sm6B/3dK7zCAf9+0d0HN7/TN0oxv4e+UKo+VmS/OYK8jehHhUI0chjN06swd0atnlUtpNmDxjiYGc6kJxQMVJ7sGGSD4tej3pmRyUhvQq2NEUE1AM/6/t5GhSO+UOxiJNDiHJlAX/F5NMEYimT8r5gewvSaCs1c1bP6x3eFcSZmhjPpZcPp6ksOIUk5mgqdHWZ7Hq9B67mxr/CNt298/gKhojoziEBdHDte6UQ2px5WqMixrWMmwMxwJtqesXPngQ683sXGpG9oKD0SHcY1xNTEyecQcvPIp4awdt1BHD2hJQ34NjVemDOImeFMNKFtS2dvBs9sO+YPsgXSSWCQac87wRD8/RymR8F8mkZI4oFHduHxTa8ilcm9xFc3UuWOEl502DjDmSif6Mrm3Ft6B4Zq37WkCU3VERRzOTjRKAvSyJQ0hMYaApq0x6I/kOrHqX2v4oHHduAv7noOh4/363Wt3d5C2Sj0BJgZxkddQHMYHa6uqYzh/SvnIaipFFmm3CqqZQo2PL9IvcAEmMdp31V/Rz3XRe70afxo7VZ84etP44EfvozjHal9NMI/8lBNyTAjTIKZYXyUSnS5Re+6w6/3NdYmolg2ZxqcQo7NabQ9BUMjukBBQsEpGAwgl8ujf2AIO7YdxKP/ugl/v/pxfPlbm7DrUJc7mMlr87DfpLS4x4xQAjPDxJykjjPXvm7fkZ6aZQubMH9+AwKMDsWhIdYPjAqqrhUhdHueUydN385ksti0+SDuu38DHn5kKzZuOYQwC4ba6gp09GYcmvlhHnovpV4kowRmhslRulTB2mHBtj0nK+sqo86ctnpURIPwZIjc8JmGOE+m8IcRqIpYGPMWtuCW9y/HHT+/BL9y2yJcf9Vs/PuWI05P/5B2xHiESvpvMibFzDA5WtysBTJgw1pxoiOVmNtWi/aWGr/tBzQG4ZtitJbQviy6PU+m0IzVmto4Wmc2QlvfN8QDCA9nUJ2IYOP2Y9h/tEdbdagH6ZD/BmNSzAylUZWshTGJE52pqx98Yl8wX/BwybxGVFVq/YDr1xLeUIZZOWsKTejzTSFD6Nb/jLeFomasUkX+DrpfTKWBdAoxRov+VBb/b8Mr2vpyK7WduvDV/hTHzFAeyrl1NZ5VDrzorv2n8dxLHaiMRzGnrQaRiNY55OHkeZhMwfs/NoIfQs7D1yzzDTIbYqQKxCPo7EzhiU2vYihb0Eqi71FmhhKYGcpnMfXRhuowLm2LYt9rfdh5sAsne9KorYqhuaFqpLc1T1MobcrwLK15TT5sh37vkw54G9qkzKb6JTUAME1yGCXyhSLufnQXhrOF3TxC6xisiC6BmaF8tNfqNVfMSQQ+fnMz2mpD2L6/G1v2dODV4wPQiLVMMb0+gYCGgIsuGyYbqEyRY/qk+kKEtfGYUqhRnS3+Z/DnpQeBgT7fbMFoCC/sOck06bA7mMlpJ71/9Y81JsXMUB7MdXBlMODcMr85ho+takR7YwyXzq6Emy/gia0nsHVvJ46dHkBvchhViSgaWNjqTY5XpClYZKuxatBOZ3DNIPV7n/TJ/BOMNeifljEzyXB9vf7PCbBecRkZdu3vxENP7gvk8+4/8wgt97RxhhKYGcpDLfVTPOleunJZNVZRFWEHDVURLJwRx4q5lRgcHMITz53Ai/s7sPtQF42RQmNdHNNqK/wRYq1RVmP1FC1kDj+NYvRQ2iTDyBSlumf95/W6bDYafVgwo7dzxGwkWBFGL6PUXQ/vxLO7TuhicIoKe/wXjUkxM5SHFjtfzwb9rpuvqMGHr5uGbM5DKlNEbSKIGfURXDIrgcvaKzGQzPjF9U6a4oktR3HwWD9mtVSjujLqN+YwUxiNYntKndSQ1YhVY2hmrCtz8CepkYeYTvkmUcMXNIGe99Ov0UjTw9q4n6lRdpgf7fAtQaQzOWx4/jV87mvrFSE06KYd9WycoQzMDOWhFvnrPInPe/9lNbj5ijo2bl2nLYDBoQIKeQ/1VSG01rO4piGWz4ozI8r50WHji69j9YMv+vfDIR6fzqG+Jo4o6wu4HtMoNm6ZQWsmkiyAZRBFjX6mPTJMqp+PMyONXr1Ffd0jhXKSzyvlUmSREdSdG3Sw5rt7sPqBF3D05IC6U++mtul/wCiNmaE8mildBmrBx25qwPJ2XZSQZ/mIg1g04J/A08OuXwLUJUJoqYvgcpristkJ1MaDCPGFdVuP4cEnD2Lv4W5sf/kUU5khLGqvYyBw/Dw/lIj4YwZBfZiK7RxT/GGaQHVGZjR6yDCqN0ZX3mlJaigSRCAUxKGjPbifRvj819a7h471apPhL1M/oPhGoxz09zNKo32HvlNVEbzmy786G3d+oJlpUhEqA5TVZDIuevoLGBgssO2yQfMkHeKL/rUGedvRl8Nzh1J4+XgG23mb5Ak/5zqoqIjgv9x2CZbNa0D7rDqsvHwGM6giEowaDht5MZNFIEaTDOXgMAXSnk0Oz/7+vChGGTfrMjLl8dRzR/Clu7dg3+EeDGZyigT/pN+X8lf0GOVhZigPjTFo5ueydV+8BCsvrWZ7HNmrSKg41ghw70Ae3b0FZIZc/wSueldfcCwSQITh4URvDsd7cjjaOYxN+1M4cHIInXxPJBrxu2Ub6xNYddVMv/BeSoPMmF6JYJjpV2MC+ZyLOOuNYd7m8y52sCZ5mVFm/QvH8IIizcCwFiVp6shfU5YavQXMDOWxivpma31k8Tc+PQe3X6sCeiRVGUMNP8izdp71Q2d3Dr2MFFme5ZXRyDSqg6OsMUSOz4dojoM0w+7XhtDRn8WW/Ul0pVxGDA9DBQc1LLir4mHMaKri2T9HY1ThROcgKqJhHDs1QFMUNF9K3aU6+6s++D/U85Rd7/ktYmYoj6upxxkB6nasXo5LWCDnlQONg0yhYnaIKUxXdx7JNE2R81AojEQSmULplTKdylgQBX5OkpEkSnO8/HoGnakCDp0awn3PdMHfyRLQHvbanElXEBIygLbe0HNar6Cr8sgMLDCMs8HMUB4fo/560YyK5gd+dwEuYwE92lAnZGTLeLZQNvT+ZAFDw0VkqGFqtAPox+g4PVfDYnvX0SGsfaEXazZ2y23aCvK3KDV2Vs++IXSrhq/p5TrGOEeMxG2jFNoOb5rO9jXxENOh0l+baghFA/U2tTRG0NoUwezWKObOjPnrlN/IWO2hmuJbT3Xgsef79PAA9b+ptdQ+Stdk03O61oIm35kRzjFmhvJYon9a6qMshh0/tSkX1QwqplVExyuCfuE9uqHXj1GK1NGfxzd/1Imn9gxgcNjVdjX3Ud+iZETjPGBmKI0WyKivPlgRdeAxv3nzmb0cVCOkMy5Odeb46Cfvj4QCOM1i+1829+Dh57QxsX/W1+L9NVSasghwnjAzlEbTTVupQCIaxLREyJ8e/dOgmmAoW/THInQ7Vi/IVINMvb7++Gl8/4U+GUY9QbqKv0aO7Tps5xkzQ2m0WqyScpvqwkjni34Xarmo4WvK0UDSRd9AgY8ZXXiur4wFcKInhzXru/DDnX1eetjVTDvNMNU4gaKDcZ4xM5RGYSDKs3tQA2f1jAwqjMtFvUoDqQL6k3n/ffKRBumGckXcv6ELDzE1Yl2htdYaJ9D+RuolMi4AZobS6FpVLWywxbZpEQzn3ZHp2GWgw3Js9BqAU9eqokScqVZ3Ko+713X5xXJ/2tWg2fepP6F0jSvjAmFmKI0uf5utjAUDOstrm5iCquEy0PUdOpgKpdKunxpFww4bf8GvD/5lS7c/2EZUH3yRUnSwYvkCYmYojcLArMFhFzMaosz/PT/vnwy9LCVTLnr7Cv571H2aGiriwc09+P72Pgyk3WEa5FEerrEEW3wzBTAzlKaJyjdUh/wzu8bbtMlvKTRH6XRXFtpWJh4JKB3CD3f04+GtPf7gGtHmXhpdtgsOThHMDKVR12pzL4vg6opgyaigOkGDcn3JAgYzrBP4XJp1w4/29OPbGzpxut9fiqwBNaVGduX+KYSZoTQtlNdUG8G0qrC/3qAUGlzr7s37i3qyjAw/2NGHR7f14WRfXoNo2rbl9ylNsTCmEGaGydGJXde2rRmZRuEhPDoNezw0/qDJeP1JFzmmSelsETuOpPHNJztx6JTm1/lrIv6I0kxUK5anGGaGyVGD1QUBY/FYALObIv5ahPFQ9qS1+gNMj1KD6j3ysG7vAO5b36mu1Kxb9LTn6VeoZ/03GFMOM8PkKDLU64520lO3qDYBGA9NrehP5X0jaHbrrqMZ3PVUFyODv8zgCUqp0ct6YExNzAyTo8igAjqhxfpzm2LjRgZFhazmHvXlkWaapNToq2tP4Vi3vxZfNcLXKV1Cyh9YMKYmZobSLKLy7TRCz2DhjBmrMoJ6WrtpBO36snl/Evc83YX9J4fkBO2A/ZeUUiRjimNmmBxtpdMTDDhhxYOmmrC/deMYfp3Ah5mMokIBu5gS/d3a09jJFIloPbKM8DTlV8/G1MbMMDlKa1bIAM21YX9y3Rvjgu4rbcqyRniGxfLqx5ka9ahW9rTZ7/+lvkuV7os1pgRmhsmpo7rDIQfV8SBiunzVqB00T0kVRTJVwOa9KX+V2tZD/n6nugL/H1OafGe8gzAzTI7mTSzWlIpELOBPv37jVAyXz6/bmcTffv8UDpwcVsqkOUbfoGQE29/0HYaZYXKmUTlFhpmNUX+Rv+JCJKItJWmEXQO4+9878eyBFD3iaR2Cpljo6prGOxAzw+Roldu0MEOCZp5q9Fnby+v+tn2D+PLDJ8ZSI+1hpPUI2v7dtnR8h2JmmBz1JiW0YdiCtgrfBCGmS9sOpLB67Sls2pfCcL6odctfpbRSzXgHY2aYHG0EEKxNhPyF/MFQAK8cHcI9T3bi4Wd7tbGweps0sqxF/D8pJox3JGaGydH4QIO6VJfNrsBrp4fxpe+cwPe29mm8Qb1GX6Lupyw1Mn7m+W9U12Vz4t4jn1/kfeFjM3X2lzR28HGqgTKMi4JfogrTa8LeHTc0eDMbIzKCdrvTUk1tH2MYFw2fozTW4FXHgzKClmj+GaWZrCOjb8bPDFYzTIy2ldTKNC3uQTLjasKRtn28i5IprGA2Liq+RqnRa2WaRpZnUoZx0aFrIXyS0rWUFRHmUYZx0aLrP99MzfAfGYZhxbJhGIZhGIZhGIZhGIZhGIZhGIZhGIZhGIZhGIZhGIZhGIZhGIZhGIZhGIZhGIZhGIZhGIZhGIZhGIZhGIZhGIZhGIZhGIZhGIZhGIZhGIZhGIZhGIZhGIZhGIZhGIZhGIZhGIZhGIZhGIZhGIZhGIZhGMbZAPwHfgta3eY/Ejo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6" y="571551"/>
            <a:ext cx="962563" cy="1423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42" y="890971"/>
            <a:ext cx="835177" cy="10408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84" y="925880"/>
            <a:ext cx="835177" cy="10408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9" y="2603787"/>
            <a:ext cx="962753" cy="1424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5791" y="1092380"/>
                <a:ext cx="120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91" y="1092380"/>
                <a:ext cx="120534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59446" y="1092380"/>
                <a:ext cx="120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46" y="1092380"/>
                <a:ext cx="120534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75" y="2907175"/>
            <a:ext cx="835177" cy="10408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34" y="2942084"/>
            <a:ext cx="833926" cy="1040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04116" y="3108584"/>
                <a:ext cx="120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16" y="3108584"/>
                <a:ext cx="120534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7771" y="3108584"/>
                <a:ext cx="120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771" y="3108584"/>
                <a:ext cx="120534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80920" y="3120074"/>
                <a:ext cx="120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20" y="3120074"/>
                <a:ext cx="120534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45608" y="1074177"/>
                <a:ext cx="3515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£1 and 65p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08" y="1074177"/>
                <a:ext cx="3515471" cy="584775"/>
              </a:xfrm>
              <a:prstGeom prst="rect">
                <a:avLst/>
              </a:prstGeom>
              <a:blipFill>
                <a:blip r:embed="rId1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44876" y="3135230"/>
                <a:ext cx="2652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£1 and 80p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76" y="3135230"/>
                <a:ext cx="2652872" cy="584775"/>
              </a:xfrm>
              <a:prstGeom prst="rect">
                <a:avLst/>
              </a:prstGeom>
              <a:blipFill>
                <a:blip r:embed="rId1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57" y="1058834"/>
            <a:ext cx="1066464" cy="828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31" y="1059489"/>
            <a:ext cx="1066464" cy="82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3075693"/>
            <a:ext cx="1066464" cy="82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47" y="3073958"/>
            <a:ext cx="1066464" cy="828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02" y="3026476"/>
            <a:ext cx="1066464" cy="8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15213" y="2225847"/>
                <a:ext cx="57022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£1 and 65p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35p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13" y="2225847"/>
                <a:ext cx="5702276" cy="523220"/>
              </a:xfrm>
              <a:prstGeom prst="rect">
                <a:avLst/>
              </a:prstGeom>
              <a:blipFill>
                <a:blip r:embed="rId17"/>
                <a:stretch>
                  <a:fillRect l="-21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17575" y="4825414"/>
            <a:ext cx="67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 price of one pineapple is £1 and 35p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14" y="458350"/>
            <a:ext cx="835177" cy="1040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314101" y="773069"/>
                <a:ext cx="10887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15p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01" y="773069"/>
                <a:ext cx="1088760" cy="523220"/>
              </a:xfrm>
              <a:prstGeom prst="rect">
                <a:avLst/>
              </a:prstGeom>
              <a:blipFill>
                <a:blip r:embed="rId18"/>
                <a:stretch>
                  <a:fillRect t="-11628" r="-898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727755" y="1598061"/>
                <a:ext cx="3172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15p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30p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55" y="1598061"/>
                <a:ext cx="3172691" cy="523220"/>
              </a:xfrm>
              <a:prstGeom prst="rect">
                <a:avLst/>
              </a:prstGeom>
              <a:blipFill>
                <a:blip r:embed="rId19"/>
                <a:stretch>
                  <a:fillRect l="-403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29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4|10.3|4.2|9.1|12.8|9.7|2.6|2.3|11.2|8.5|19.5|4.8|9.8|8.3|2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2|3.4|6.1|3.9|7.1|3.6|10.3|2.9|2.1|2.5|8.2|1|8.8|4.3|0.8|1.8|2.3|0.9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4.5|4.4|5.6|2.5|5.9|2.8|6.6|2.7|4|3.2|8.2|2.2|1.6|2.1|2.3|5.9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7.5|5.7|2|1.6|10|1.5|1.2|3.7|-49.9|56.7|3.9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5.1|4.9|4.3|4.6|4.4|0.9|4.3|6.5|6.4|4.8|3.6|1.1|6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9|4.1|4.7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6|4.9|1.6|9.6|4.6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3.4|2.6|7.3|1.5|7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A3D9A-8ACF-4AF9-8D61-3A50ED0BC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394C9E-D65B-41D5-BBD9-D40B80610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25E2B-C0A4-422C-8715-F969D409437E}">
  <ds:schemaRefs>
    <ds:schemaRef ds:uri="522d4c35-b548-4432-90ae-af4376e1c4b4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cee99ee9-287b-4f9a-957c-ba5ae7375c9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5988</TotalTime>
  <Words>469</Words>
  <Application>Microsoft Office PowerPoint</Application>
  <PresentationFormat>A4 Paper (210x297 mm)</PresentationFormat>
  <Paragraphs>163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98</cp:revision>
  <dcterms:created xsi:type="dcterms:W3CDTF">2019-10-15T10:24:11Z</dcterms:created>
  <dcterms:modified xsi:type="dcterms:W3CDTF">2021-03-22T12:59:42Z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